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6" r:id="rId2"/>
    <p:sldId id="277" r:id="rId3"/>
    <p:sldId id="279" r:id="rId4"/>
    <p:sldId id="280" r:id="rId5"/>
    <p:sldId id="286" r:id="rId6"/>
    <p:sldId id="287" r:id="rId7"/>
    <p:sldId id="283" r:id="rId8"/>
    <p:sldId id="284" r:id="rId9"/>
    <p:sldId id="288" r:id="rId10"/>
    <p:sldId id="289" r:id="rId11"/>
    <p:sldId id="278" r:id="rId1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54" y="240"/>
      </p:cViewPr>
      <p:guideLst>
        <p:guide orient="horz" pos="15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17:55:42.910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context xml:id="ctx1">
      <inkml:inkSource xml:id="inkSrc1">
        <inkml:traceFormat>
          <inkml:channel name="X" type="integer" max="2611" units="cm"/>
          <inkml:channel name="Y" type="integer" max="1632" units="cm"/>
        </inkml:traceFormat>
        <inkml:channelProperties>
          <inkml:channelProperty channel="X" name="resolution" value="99.99233" units="1/cm"/>
          <inkml:channelProperty channel="Y" name="resolution" value="99.99999" units="1/cm"/>
        </inkml:channelProperties>
      </inkml:inkSource>
      <inkml:timestamp xml:id="ts1" timeString="2011-07-27T17:54:56.775"/>
    </inkml:context>
  </inkml:definitions>
  <inkml:traceGroup>
    <inkml:annotationXML>
      <emma:emma xmlns:emma="http://www.w3.org/2003/04/emma" version="1.0">
        <emma:interpretation id="{CFA44A6A-4CF6-4DCD-8C37-5B9150D7135D}" emma:medium="tactile" emma:mode="ink">
          <msink:context xmlns:msink="http://schemas.microsoft.com/ink/2010/main" type="writingRegion" rotatedBoundingBox="14735,2508 16538,2508 16538,8250 14735,8250"/>
        </emma:interpretation>
      </emma:emma>
    </inkml:annotationXML>
    <inkml:traceGroup>
      <inkml:annotationXML>
        <emma:emma xmlns:emma="http://www.w3.org/2003/04/emma" version="1.0">
          <emma:interpretation id="{56A2D64B-A8D9-4421-91DE-40BE781E318E}" emma:medium="tactile" emma:mode="ink">
            <msink:context xmlns:msink="http://schemas.microsoft.com/ink/2010/main" type="paragraph" rotatedBoundingBox="14735,2508 16538,2508 16538,8250 14735,825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CA55603-5533-402D-94B4-6215F031C655}" emma:medium="tactile" emma:mode="ink">
              <msink:context xmlns:msink="http://schemas.microsoft.com/ink/2010/main" type="line" rotatedBoundingBox="14735,2508 16538,2508 16538,8250 14735,8250"/>
            </emma:interpretation>
          </emma:emma>
        </inkml:annotationXML>
        <inkml:traceGroup>
          <inkml:annotationXML>
            <emma:emma xmlns:emma="http://www.w3.org/2003/04/emma" version="1.0">
              <emma:interpretation id="{B27B7B72-689F-4B8C-80BF-898C18D9706B}" emma:medium="tactile" emma:mode="ink">
                <msink:context xmlns:msink="http://schemas.microsoft.com/ink/2010/main" type="inkWord" rotatedBoundingBox="15234,2508 16538,2508 16538,4585 15234,4585"/>
              </emma:interpretation>
              <emma:one-of disjunction-type="recognition" id="oneOf0">
                <emma:interpretation id="interp0" emma:lang="en-US" emma:confidence="0">
                  <emma:literal>!</emma:literal>
                </emma:interpretation>
                <emma:interpretation id="interp1" emma:lang="en-US" emma:confidence="0">
                  <emma:literal>p</emma:literal>
                </emma:interpretation>
                <emma:interpretation id="interp2" emma:lang="en-US" emma:confidence="0">
                  <emma:literal>?</emma:literal>
                </emma:interpretation>
                <emma:interpretation id="interp3" emma:lang="en-US" emma:confidence="0">
                  <emma:literal>P</emma:literal>
                </emma:interpretation>
                <emma:interpretation id="interp4" emma:lang="en-US" emma:confidence="0">
                  <emma:literal>•</emma:literal>
                </emma:interpretation>
              </emma:one-of>
            </emma:emma>
          </inkml:annotationXML>
          <inkml:trace contextRef="#ctx0" brushRef="#br0">8108-821 7998,'22'10'4773,"-22"-10"0,0 0-129,25 19-2193,-25-19-387,0 0-516,0 0-645,0 0-258,0 0-258,0 0 0,0 0-258,0 0 0,0 0 0,-10 4 0,10-4 0,-17 12-129,17-12 129,-24 20-129,6-6 0,-2 2 129,-3 1-129,-1 3 129,-6-2-129,-1 8 129,-5-3-129,-2 3 129,-3 0-129,-1-3 129,-1-3 0,1-2-129,-1-4 129,2-4-129,-1-4 129,2-2 0,-1-4-129,-1 0 129,1 2-129,-3 0 0,1 4 0,1-1 0,1-1 0,1 2 0,5 0 0,3 4 130,3-2-260,3 2 260,2 0-260,2 2 130,3 2 0,1 3 130,0 3-130,2 4 0,0 1 0,5 5 0,-3 2 0,2 1 0,2 3 0,2 0 0,2-3 0,2-3 0,2-3 0,0 1 0,2-6 0,0 0 0,0-5 0,0-17 0,0 26 0,0-26 0,0 0 0,0 0 0,0 0 0,0 0 0,0 0 0,14 6 0,-14-6 0,26-6 0,-6-4 0,5-4 0,9-1 0,3-1 0,7-4 0,1 2 0,5 0 0,-1 3 0,3 3 0,-3 2 0,-2 2 0,-1 6 0,-3 2 0,-1 0 0,-3 2 0,1 8 0,-2 4 0,-1 1 0,-1 5 0,-3 0 0,1 4 0,1-3 0,-3 7 0,0-2 0,-1 1 0,-1 5 0,-2 0 0,-3 3 0,-1 3 0,-4 1 0,-2 5 0,-3 1 0,-5 3 0,-4 7 0,-6 0 0,0 7 0,0-3 0,-10-2 0,0 1 0,-5-7 0,-1 0 0,-4-5 0,0-5 0,-3-3 0,-3-2 0,-2 1 0,-1-1 0,-3-7 0,-2-1 0,1-2 0,-1-7 0,-1-1 0,-5-10 0,2-2 0,-5-6 0,-1 0 0,-5-6 0,-2-10 0,-3-1 0,-1-7 0,-2 0 0,-1 0 0,1 1 0,0 3 0,5 0 0,3 2 0,7 6 0,5-1 0,13 11 0,-9-18-517,33 20-4514,-22-12-387,22 12 129,0-30-516</inkml:trace>
          <inkml:trace contextRef="#ctx1" brushRef="#br0">6352 4906,'0'0,"0"0,0 0,0 0,0 0,0 0,0 0,0 0,0 0,0 0,0 0,0 0,0 0,0 0,0 0,0 0,0 0,0 0,0 0,0 0,0 0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22:12:56.21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999A77F-8526-4A03-8A01-6DB1789CFDA3}" emma:medium="tactile" emma:mode="ink">
          <msink:context xmlns:msink="http://schemas.microsoft.com/ink/2010/main" type="writingRegion" rotatedBoundingBox="2733,10962 16422,9681 16683,12467 2993,13748"/>
        </emma:interpretation>
      </emma:emma>
    </inkml:annotationXML>
    <inkml:traceGroup>
      <inkml:annotationXML>
        <emma:emma xmlns:emma="http://www.w3.org/2003/04/emma" version="1.0">
          <emma:interpretation id="{936079FD-F469-4DAB-B78E-06C996440011}" emma:medium="tactile" emma:mode="ink">
            <msink:context xmlns:msink="http://schemas.microsoft.com/ink/2010/main" type="paragraph" rotatedBoundingBox="2733,10962 16422,9681 16683,12467 2993,1374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795FF37-57FF-416C-98BB-F9B557F4BCC1}" emma:medium="tactile" emma:mode="ink">
              <msink:context xmlns:msink="http://schemas.microsoft.com/ink/2010/main" type="line" rotatedBoundingBox="2733,10962 16422,9681 16683,12467 2993,13748"/>
            </emma:interpretation>
          </emma:emma>
        </inkml:annotationXML>
        <inkml:traceGroup>
          <inkml:annotationXML>
            <emma:emma xmlns:emma="http://www.w3.org/2003/04/emma" version="1.0">
              <emma:interpretation id="{C88ECC59-5EFF-4CAA-A2E1-984BDB3ED8C0}" emma:medium="tactile" emma:mode="ink">
                <msink:context xmlns:msink="http://schemas.microsoft.com/ink/2010/main" type="inkWord" rotatedBoundingBox="2733,10962 4909,10758 5114,12950 2938,13154">
                  <msink:destinationLink direction="with" ref="{C489FD8E-139D-4D3E-B0C2-D4071BD9D6E4}"/>
                  <msink:destinationLink direction="with" ref="{6BEEB5B7-2DFF-4426-9CF1-8A2099CF7BE6}"/>
                </msink:context>
              </emma:interpretation>
              <emma:one-of disjunction-type="recognition" id="oneOf0">
                <emma:interpretation id="interp0" emma:lang="en-US" emma:confidence="0">
                  <emma:literal>160170</emma:literal>
                </emma:interpretation>
                <emma:interpretation id="interp1" emma:lang="en-US" emma:confidence="0">
                  <emma:literal>260170</emma:literal>
                </emma:interpretation>
                <emma:interpretation id="interp2" emma:lang="en-US" emma:confidence="0">
                  <emma:literal>¥68</emma:literal>
                </emma:interpretation>
                <emma:interpretation id="interp3" emma:lang="en-US" emma:confidence="0">
                  <emma:literal>060170</emma:literal>
                </emma:interpretation>
                <emma:interpretation id="interp4" emma:lang="en-US" emma:confidence="0">
                  <emma:literal>+60170</emma:literal>
                </emma:interpretation>
              </emma:one-of>
            </emma:emma>
          </inkml:annotationXML>
          <inkml:trace contextRef="#ctx0" brushRef="#br0">5 1495 6063,'0'0'4128,"-32"0"258,19 27-129,-1 19-2322,-18-6-129,12 25-129,-19-8-129,11 20-258,-15-15-387,11 5-258,-2-15-258,9-11-258,7-5-645,-4-34-1548,22-2-2451,0 0 129,18-34-645,12 2 258</inkml:trace>
          <inkml:trace contextRef="#ctx0" brushRef="#br0" timeOffset="-334.0191">-315 1538 5676,'-28'-20'4515,"28"20"-258,0 0 0,-26-31-2064,26 31-516,0 0-258,0 0-258,-13-24-387,13 24-258,0 0-129,0 0-258,0 0 0,0 0 0,13 4-129,-13-4 0,28 30 129,-6-5 0,4 7 0,3 8-129,3 5 129,3 5-129,-1-1 129,2 5-129,-1-7 129,-3 1-129,-5-5 129,1-9-129,-10-6 129,-2-7 0,-16-21 0,19 24 0,-19-24-129,0 0-129,0 0-387,0 0-1032,0-16-2967,0 16 258,-15-25-645,5 7 129</inkml:trace>
          <inkml:trace contextRef="#ctx0" brushRef="#br0" timeOffset="1178.0674">1430 1336 9546,'0'0'4257,"-18"-13"129,18 13-258,-8 13-2580,-11-9-129,17 26-129,-16-12-516,12 21 129,-14-5-129,12 18-258,-10-5 0,9 14-129,-5-1 0,8 7 0,0-6-129,6 5-129,0-9 0,16-3 0,7-9 0,11-15-129,4-14 129,7-16-129,6-8 0,5-24 129,-1-9-129,2-11 0,-7-7 0,-7-3 129,-9-3-129,-12 4 129,-20-3 0,-4 5 1,-24 2-130,-16 7 0,-7 6 0,-10 5-130,3 17-257,-9-6-903,32 28-2709,-15 0-1161,14 16 387,7 2-516,11 6-387</inkml:trace>
          <inkml:trace contextRef="#ctx0" brushRef="#br0" timeOffset="650.0371">282 1483 10320,'-26'0'4515,"8"0"0,18 0-258,0 0-2580,0 0-645,0 0-129,0 0-387,34 12-129,-8-12-129,13 2 0,5-2-129,7 2-129,4-2 129,5 0-129,-5 0 0,-4-2 0,1-2 0,-9 0 0,-5 2 0,-5-2 0,-9 2 129,-2 0-129,-4 2 0,-18 0 0,27 0 0,-27 0 0,0 0-129,22 0 129,-22 0 0,0 0 0,6 18 129,-6-18-129,0 35 129,-2-7-129,-6 10 0,-4 7 129,-2 7 0,-2 3-129,-1 2 258,1 1-258,2-5 129,2-1 0,2-9-129,6-5 129,-2-6-258,4-15-258,2 9-774,0-26-3225,0 0-129,8-12-258,4-15-387</inkml:trace>
          <inkml:trace contextRef="#ctx0" brushRef="#br0" timeOffset="-7353.4206">1325-6 3483,'-8'-35'4257,"8"35"-387,-10-20 258,10 20-774,0 0-1290,-13-22-387,13 22-129,0 0-387,0 0-258,-24-8-258,24 8-129,0 0-129,-28 14-129,10-4 0,5 10 0,-11 0-129,6 9 258,-6-1-129,1 12 0,-3-2 0,4 5 129,-1 1-129,5 5-129,2-1 129,4 4-258,0-5 129,8 7-129,2-9 129,2 7-129,0-6 0,8 3 129,2-5 0,8-1 0,0 1-129,3-6 129,7-7-129,2-3 129,3-10-129,5-6 129,1-10 0,5-2-129,1-8 129,1-10 0,-5-6 0,3-5-129,-5-7 130,-1-2-130,-8-7 0,-5-1 0,-7-6 0,-6-1 0,-6-3 0,-6 1 0,0 1 0,-8 1 0,-8 3 0,-2 3 0,-3 1 0,1 4 0,-4 5 0,-4 3 0,-1 2 0,-1 6 0,0 3 0,5 1 0,-3 4 0,0-2 0,28 20 0,-47-14-4258,47 14-773,0 0-258,0 0-258</inkml:trace>
          <inkml:trace contextRef="#ctx0" brushRef="#br0" timeOffset="-9309.5325">-1 0 129,'0'0'2451,"0"0"129,0 0 0,0 0-516,0 0 0,0 0-258,0 0-387,0 0 0,0 0-258,0 0 129,0 0-387,0 0 129,0 0-258,0 0 0,10 14 129,-10-14-258,0 0 0,0 0-258,4 32 129,-4-32 0,2 32-129,-2-14 0,0 7 0,0-1 0,0 8 0,-2-2 0,2 7-258,-6-3 258,6 6-258,-6-4 129,6 5-129,0-1 0,0 1-129,0-3 129,4 2 0,6-1-129,2 1 258,4-2-258,3-2 129,1-3 0,6 1 0,1-6-129,5-2 129,0-7-129,1-1 129,3-6-129,1 0 0,-1-6 129,-2-4-129,-3-2 129,1-4-129,-3-12 129,-1-6-129,0-3 129,-4-9-129,1-2 0,-1-4 129,-4 3-129,-1-3 0,-9-2 129,-2 7-129,-8-1 0,0 6 0,-8 1 129,-5 5-129,-5 2 129,-2 4 129,-4 4-129,1 2 129,-1 4-258,0 2 258,2 2-258,-1 4 130,1 0-130,0 6-259,0 4 130,3 6 0,-1 4 0,4 2-129,2 6 258,4-1 0,4 9-129,6 0 129,0 1 0,2 5 129,8-2-129,4-5 129,2 1-129,0-4 0,0-8 0,-3-4-129,7-1-129,-20-19-774,40 22-1935,-40-22-1806,27 0-129,-27 0-258,20-18-129</inkml:trace>
        </inkml:traceGroup>
        <inkml:traceGroup>
          <inkml:annotationXML>
            <emma:emma xmlns:emma="http://www.w3.org/2003/04/emma" version="1.0">
              <emma:interpretation id="{A08F285D-6531-44FB-8D04-5BC69E74B16E}" emma:medium="tactile" emma:mode="ink">
                <msink:context xmlns:msink="http://schemas.microsoft.com/ink/2010/main" type="inkWord" rotatedBoundingBox="8062,10599 10620,10359 10869,13011 8310,13251">
                  <msink:destinationLink direction="with" ref="{4786DC27-11F5-472C-A3EC-549BEA2FF194}"/>
                </msink:context>
              </emma:interpretation>
              <emma:one-of disjunction-type="recognition" id="oneOf1">
                <emma:interpretation id="interp5" emma:lang="en-US" emma:confidence="0">
                  <emma:literal>*68</emma:literal>
                </emma:interpretation>
                <emma:interpretation id="interp6" emma:lang="en-US" emma:confidence="0">
                  <emma:literal>26018</emma:literal>
                </emma:interpretation>
                <emma:interpretation id="interp7" emma:lang="en-US" emma:confidence="0">
                  <emma:literal>26048</emma:literal>
                </emma:interpretation>
                <emma:interpretation id="interp8" emma:lang="en-US" emma:confidence="0">
                  <emma:literal>*608</emma:literal>
                </emma:interpretation>
                <emma:interpretation id="interp9" emma:lang="en-US" emma:confidence="0">
                  <emma:literal>*688</emma:literal>
                </emma:interpretation>
              </emma:one-of>
            </emma:emma>
          </inkml:annotationXML>
          <inkml:trace contextRef="#ctx0" brushRef="#br0" timeOffset="4394.2513">4984 1724 7998,'0'-27'4257,"0"27"-129,0 0 0,0 0-2322,0 0 0,21-6-516,-21 6-387,40 10-129,-14 5-258,13 17 0,-3 2-129,11 11-129,-1 7-129,3 5 129,-2 1-258,5-3 129,-9-4-129,3-5 129,-7-6-129,-5-13-129,-4 1-258,-30-28-258,41 28-1161,-41-28-2580,0 0 0,0-20-387,-8-10 0</inkml:trace>
          <inkml:trace contextRef="#ctx0" brushRef="#br0" timeOffset="4680.2676">5555 1505 8772,'-16'-28'3870,"-14"28"516,11 6-258,5 28-2709,-26-3 258,15 29-258,-27-7-129,17 24-258,-19-9-129,15 7-387,-7-8-258,11-8 0,5-9-258,6-18-387,16 5-1548,8-37-2451,0 0-129,0 0-387,0-33 0</inkml:trace>
          <inkml:trace contextRef="#ctx0" brushRef="#br0" timeOffset="3114.1781">5887-358 5031,'-20'-16'3870,"20"16"0,0 0 129,-24-26-1806,24 26-387,0 0-387,0 0-258,-21-9-129,21 9-129,0 0-258,-10 27-129,-4-7 0,8 14 0,-10 1-129,10 15 0,-12 1 0,5 13 0,-5-1-129,4 6 0,-4-5 0,12 3 129,-2-6-129,8-1-129,4-7 0,16-3-129,4-9 129,11-3-258,5-11 258,5-9-258,3-8 129,5-10 0,-3 0 129,1-18-129,-4-5-129,-5-7 387,-5-2-387,-9-5 258,-6-1-258,-10 0 258,-4 1-129,-8 5 129,-2 4-129,-10 5 0,12 23 0,-36-24 0,14 24 0,-1 0 0,-3 16 0,4 9 0,1 11 129,3 4-258,2 5 258,8 3-258,6 1 0,2-7-645,12 7-774,0-21-3096,12-10-129,7-16 0,7-2-387</inkml:trace>
          <inkml:trace contextRef="#ctx0" brushRef="#br0" timeOffset="5586.3195">7421 1164 12126,'0'-20'4386,"0"20"-258,-14-29 129,-6 7-2838,20 22-516,-46-16-258,13 16-258,-18-2 0,-7 6-129,-13 8 0,0 12 0,-4-1-258,2 11 129,2 0 0,11 1 0,13 1 0,19 2 0,10-7 0,16 3 0,2-2 0,22-3 0,14-3 0,13 2 129,8-5-258,11 5 129,3 0 0,8 0-129,0 1 129,0 5-129,-4 2 129,-6 1-258,-10 1 258,-5 1-129,-11 3 0,-9 0 0,-12-1 0,-12 1 0,-10-7 0,-4-1 0,-14-8 0,-6-7 0,-6-7 129,-5-10-129,-1-2 0,-3-15 0,1-9 0,1-10 0,1-5 0,2-5 0,5-4 0,3-1 0,6-4-129,7 1 258,9-3-258,4 1 129,6-1 0,13-3 0,7 3-129,6 2 258,1 1-129,3 1 0,-3 5 0,-5 4-129,-2 7 0,-10 1-258,1 16-516,-17-17-1677,0 35-2064,0 0 0,0 0-387,-27 0 0</inkml:trace>
          <inkml:trace contextRef="#ctx0" brushRef="#br0" timeOffset="3598.2058">6843-358 11352,'0'-26'4515,"6"-3"-258,-6 29-129,0 0-2709,0 0-129,0 0-516,0 0-129,0 23 0,-6 5-129,1 20 0,-13 3-129,6 20 0,-6 4-129,6 13 129,0-1 0,12 4-387,0-6 258,12-6-258,14-12 129,11-13-258,11-15 258,9-15-258,6-16 0,5-8 129,1-22 0,-4-15 129,-6-13-129,-9-7 129,-13-13-129,-15-5 258,-16-4-258,-12-6 129,-24 4-129,-13 2-129,-10 11 0,-17 5-645,17 35-1419,-16 1-2322,8 21-387,3 6-129,13 17-129</inkml:trace>
        </inkml:traceGroup>
        <inkml:traceGroup>
          <inkml:annotationXML>
            <emma:emma xmlns:emma="http://www.w3.org/2003/04/emma" version="1.0">
              <emma:interpretation id="{32D02B74-89C3-4563-8FFE-081BFC7596D1}" emma:medium="tactile" emma:mode="ink">
                <msink:context xmlns:msink="http://schemas.microsoft.com/ink/2010/main" type="inkWord" rotatedBoundingBox="14890,9830 16667,10430 16319,11461 14542,10862"/>
              </emma:interpretation>
              <emma:one-of disjunction-type="recognition" id="oneOf2">
                <emma:interpretation id="interp10" emma:lang="en-US" emma:confidence="1">
                  <emma:literal>70</emma:literal>
                </emma:interpretation>
                <emma:interpretation id="interp11" emma:lang="en-US" emma:confidence="0">
                  <emma:literal>no</emma:literal>
                </emma:interpretation>
                <emma:interpretation id="interp12" emma:lang="en-US" emma:confidence="0">
                  <emma:literal>$0</emma:literal>
                </emma:interpretation>
                <emma:interpretation id="interp13" emma:lang="en-US" emma:confidence="0">
                  <emma:literal>10</emma:literal>
                </emma:interpretation>
                <emma:interpretation id="interp14" emma:lang="en-US" emma:confidence="0">
                  <emma:literal>90</emma:literal>
                </emma:interpretation>
              </emma:one-of>
            </emma:emma>
          </inkml:annotationXML>
          <inkml:trace contextRef="#ctx0" brushRef="#br0" timeOffset="8894.5087">11484-552 12384,'0'0'4644,"0"0"-387,-14-4 258,14 4-2967,0 0-387,-23-8-129,23 8-387,0 0-129,0 0 0,0 0-129,0 0-129,11 4 0,15 0-129,4-4 0,13 0-129,7 0 0,13-6 0,6-5 129,4-1-129,4-2 0,-6 0 0,-3 4 0,-13 0 0,-6 4-129,-13 2 129,-8 4 0,-11 0 0,-17 0 0,18 0 0,-18 0 129,0 0-129,0 0 0,0 0 0,16 24 0,-12 2 0,0 7 0,0 17 129,-2 9-129,0 12 130,0 8-130,-2 4 0,0-2 0,0 0 0,-2-6 0,0-9 0,-4-11 0,0-10 0,0-9 0,0-12 0,2-2-388,-16-22-1289,20 0-2838,-2-16-387,2-6 129,0-14-516</inkml:trace>
          <inkml:trace contextRef="#ctx0" brushRef="#br0" timeOffset="9406.538">12759-651 9675,'16'-21'4386,"-16"21"-129,6-18-258,-6 18-1935,0 0-645,0 0-258,0 0-387,-4 20 0,-2 9-129,-14-1 0,4 15-129,-10 5 0,7 19 0,-5 2-129,8 12-129,2 2 0,12 6-129,2 4 0,14-2-258,12-10 258,11-10-258,9-15 258,9-19-129,5-17 0,5-18 0,0-14 129,0-25 1,-7-19-260,-7-15 260,-10-14-130,-15-8 0,-18-6 0,-12 4 0,-24 6 0,-15 8 0,-12 8 0,-5 16 0,1 16 0,-2 11 0,17 20-1033,-11-6-2708,29 16-1032,26 0-129,-18 10-129,18 8-258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22:13:08.04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E68456E-2C52-4320-96E8-C5856588FB19}" emma:medium="tactile" emma:mode="ink">
          <msink:context xmlns:msink="http://schemas.microsoft.com/ink/2010/main" type="writingRegion" rotatedBoundingBox="13973,12753 21052,9789 22512,13278 15433,16241"/>
        </emma:interpretation>
      </emma:emma>
    </inkml:annotationXML>
    <inkml:traceGroup>
      <inkml:annotationXML>
        <emma:emma xmlns:emma="http://www.w3.org/2003/04/emma" version="1.0">
          <emma:interpretation id="{5983D8F3-3D92-4035-956E-DFBE39BE6D94}" emma:medium="tactile" emma:mode="ink">
            <msink:context xmlns:msink="http://schemas.microsoft.com/ink/2010/main" type="paragraph" rotatedBoundingBox="13973,12753 20591,9982 21453,12042 14835,1481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574C286-7816-448B-9DCF-DA025F1FB4CA}" emma:medium="tactile" emma:mode="ink">
              <msink:context xmlns:msink="http://schemas.microsoft.com/ink/2010/main" type="line" rotatedBoundingBox="13973,12753 20591,9982 21453,12042 14835,14813"/>
            </emma:interpretation>
          </emma:emma>
        </inkml:annotationXML>
        <inkml:traceGroup>
          <inkml:annotationXML>
            <emma:emma xmlns:emma="http://www.w3.org/2003/04/emma" version="1.0">
              <emma:interpretation id="{00543011-786D-4B0F-B8EF-B3C2579B2A81}" emma:medium="tactile" emma:mode="ink">
                <msink:context xmlns:msink="http://schemas.microsoft.com/ink/2010/main" type="inkWord" rotatedBoundingBox="13973,12753 20591,9982 21453,12042 14835,14813"/>
              </emma:interpretation>
              <emma:one-of disjunction-type="recognition" id="oneOf0">
                <emma:interpretation id="interp0" emma:lang="en-US" emma:confidence="0">
                  <emma:literal>¥8</emma:literal>
                </emma:interpretation>
                <emma:interpretation id="interp1" emma:lang="en-US" emma:confidence="0">
                  <emma:literal>Is 8</emma:literal>
                </emma:interpretation>
                <emma:interpretation id="interp2" emma:lang="en-US" emma:confidence="0">
                  <emma:literal>*I 8</emma:literal>
                </emma:interpretation>
                <emma:interpretation id="interp3" emma:lang="en-US" emma:confidence="0">
                  <emma:literal>¥58</emma:literal>
                </emma:interpretation>
                <emma:interpretation id="interp4" emma:lang="en-US" emma:confidence="0">
                  <emma:literal>*Is 8</emma:literal>
                </emma:interpretation>
              </emma:one-of>
            </emma:emma>
          </inkml:annotationXML>
          <inkml:trace contextRef="#ctx0" brushRef="#br0">109 129 12642,'-53'4'4644,"31"-4"-129,4 0-129,18 0-3096,-17 4-258,17-4-129,0 0-258,31 19-258,3-19 0,19 4-129,12-4 0,34 0 0,32 0-129,35-8 0,27 1 0,31-3-129,29-2 0,21 2 129,13 0-129,-2 4 0,-15 4 0,-17 0 0,-17 0 129,-25 2 0,-33 0-129,-34 4 129,-27 0 0,-26-2 1,-24-2-130,-24 0 0,-19-2-259,-24-16-386,0 18-1161,-32-17-2967,1 3-129,-17-12-387,1 2-129</inkml:trace>
          <inkml:trace contextRef="#ctx0" brushRef="#br0" timeOffset="-1636.0936">311-875 11997,'-24'-6'4644,"24"6"-516,0 0 258,0 0-3096,0 0-387,12 0-258,14 20-258,1-1-129,13 19 0,5-1 0,13 15 0,1 3-129,6 6-129,0 1 0,-1-1 258,-9 0-258,-4-9 0,-7-7 0,-15-11-129,1-1-258,-30-33-645,34 26-2193,-34-26-1290,6-18-129,-6-7-129,-4-9-645</inkml:trace>
          <inkml:trace contextRef="#ctx0" brushRef="#br0" timeOffset="-1336.0764">817-974 11997,'0'0'4386,"-22"0"-129,-2 18 258,11 25-3483,-31-3 0,10 29 0,-19-8-129,12 20-258,-11-6 0,13 2-258,-3-9-129,11-11-129,5-6-258,2-27-774,24 10-2838,0-34-903,0 0-129,0-20-258,16-12-645</inkml:trace>
          <inkml:trace contextRef="#ctx0" brushRef="#br0" timeOffset="-548.0314">2360-1464 10707,'18'0'4515,"-18"0"129,0 0-129,16 20-2709,-28-20-516,12 0-129,-30 11-387,9-1-129,-15-8-258,-1 4-129,-9-6-129,1 2 0,-3 0-129,-1 4 129,-3 2-129,7 4 129,-4 4 0,5 3 0,1 5 0,1 4 0,3 1-129,5 3 129,4 2 0,9-1 0,1 1-129,6-1 129,6-3-129,8-2 129,0-6-129,0-5 129,0-17-129,12 24 0,-12-24 129,28 6-129,-28-6 0,33 0 0,-11-6 130,4-2-130,3-2 0,5 0 0,1 0 0,9-1 0,5 1 0,7 2 0,3 2 0,6 6 0,2 0 0,1 0-130,-3 14 130,-6 4 0,-5 3 0,-15 5 130,-11 4-130,-12-1-130,-13 3 130,-4-2 0,-21-3 130,-14 1-260,-11-6 260,-9-5-130,-9-7 0,-4-4 0,-4-4 0,-2-2 0,2 0-130,2-8-257,17 8-645,-11-12-2709,25 12-1290,7 0 129,13 0-387,20 0-258</inkml:trace>
          <inkml:trace contextRef="#ctx0" brushRef="#br0" timeOffset="1143.0654">6394-3117 5418,'18'-7'4386,"-18"7"0,0 0-258,0 0-1290,0 0-645,0 0-387,-16-18-516,16 18-516,-31-4-258,3 4-258,-14 0 0,-9 2-129,-14 8-129,-8 3 129,-4 5 0,0 4 0,5 0 0,15 7 0,6-3 129,21 8-129,14-1 129,16 9 0,18 1-129,20 9 129,13-1-129,16 8 0,12 1-129,8 1 129,4 0-129,-4-2 129,-6-1-129,-14-3 0,-21-2 129,-17-3-387,-21-5 387,-16-1-387,-21-7 258,-15-3-129,-9-10 129,-8-8-129,-1-14 0,1-2 387,8-20-387,7-16 387,9-9-258,11-15 258,14-7-258,12-12 258,12-10-129,12-4-258,7-6 258,9 1 0,3 3 0,1 8-129,-7 8 129,-5 14-129,-6 9 0,-7 15-129,-3 17-258,-14-2-645,-2 26-1032,0 0-2451,0 0-258,6 30-129,-6 2-129</inkml:trace>
        </inkml:traceGroup>
      </inkml:traceGroup>
    </inkml:traceGroup>
    <inkml:traceGroup>
      <inkml:annotationXML>
        <emma:emma xmlns:emma="http://www.w3.org/2003/04/emma" version="1.0">
          <emma:interpretation id="{699288A4-B817-4665-9D71-CC6CCE8E7BC0}" emma:medium="tactile" emma:mode="ink">
            <msink:context xmlns:msink="http://schemas.microsoft.com/ink/2010/main" type="paragraph" rotatedBoundingBox="19175,12007 22418,11800 22514,13306 19271,1351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164E7F2C-C4CB-4A93-AE6D-40F6F91E5F05}" emma:medium="tactile" emma:mode="ink">
              <msink:context xmlns:msink="http://schemas.microsoft.com/ink/2010/main" type="line" rotatedBoundingBox="19175,12007 22418,11800 22514,13306 19271,13513"/>
            </emma:interpretation>
          </emma:emma>
        </inkml:annotationXML>
        <inkml:traceGroup>
          <inkml:annotationXML>
            <emma:emma xmlns:emma="http://www.w3.org/2003/04/emma" version="1.0">
              <emma:interpretation id="{42F1E609-A0A6-44AE-AB29-4A9F460F6552}" emma:medium="tactile" emma:mode="ink">
                <msink:context xmlns:msink="http://schemas.microsoft.com/ink/2010/main" type="inkWord" rotatedBoundingBox="19175,12007 22418,11800 22514,13306 19271,13513"/>
              </emma:interpretation>
              <emma:one-of disjunction-type="recognition" id="oneOf1">
                <emma:interpretation id="interp5" emma:lang="en-US" emma:confidence="0">
                  <emma:literal>*5</emma:literal>
                </emma:interpretation>
                <emma:interpretation id="interp6" emma:lang="en-US" emma:confidence="0">
                  <emma:literal>115</emma:literal>
                </emma:interpretation>
                <emma:interpretation id="interp7" emma:lang="en-US" emma:confidence="0">
                  <emma:literal>*5.</emma:literal>
                </emma:interpretation>
                <emma:interpretation id="interp8" emma:lang="en-US" emma:confidence="0">
                  <emma:literal>X5</emma:literal>
                </emma:interpretation>
                <emma:interpretation id="interp9" emma:lang="en-US" emma:confidence="0">
                  <emma:literal>145</emma:literal>
                </emma:interpretation>
              </emma:one-of>
            </emma:emma>
          </inkml:annotationXML>
          <inkml:trace contextRef="#ctx0" brushRef="#br0" timeOffset="3215.1839">5033 81 11223,'-34'6'4386,"10"-4"129,24-2-258,0 0-2967,0 0-387,2 18-129,-2-18 0,56 6-258,-11-6-129,26 0 0,18 0 0,40-4-129,31-10 0,35-2 0,27-11-129,23-1 0,22-4 0,13 9-129,-5 1 0,-16-2 0,-28 8-129,-33 5 0,-30 9 129,-38 2 0,-35 0-129,-36 0 0,-17 4-129,-42-4-774,26 0-2193,-26 0-1677,-32-4 387,0-8-645,-7 8-387</inkml:trace>
          <inkml:trace contextRef="#ctx0" brushRef="#br0" timeOffset="2703.1546">6849-1498 9288,'26'4'4515,"-5"-2"0,-21-2-258,0 0-1419,0 0-1806,0 0-129,0 0-129,0 0-258,-12 10-129,-9-8-129,-3 4 0,-10-2-258,-5 0 258,-9-4-129,1 4 0,-4-4 129,-1 6 0,-1 4-129,3 5 129,-1 3-129,6 10 0,-1 3-129,7 7 129,3 3-129,4 3 0,5-1 0,7 3 129,2-3-129,4-5 0,8-6 0,4-5 0,2-5 0,0-4 129,0-18-129,6 18 0,-6-18 0,28 4 0,-28-4 0,32 0 0,-13-4 0,5-6 0,4-2 0,3 4 0,3 0 0,6 2 0,3 4 0,4 2 129,5 2-129,-1 8 0,5 6 0,-5 0 0,-2 3 0,-7 5-129,-10 2 129,-13 3-129,-15 3 258,-6 2-258,-23-3 258,-17 3-258,-9-6 129,-11-7 0,-7-1-258,-4-12-129,8 4-387,-18-16-645,33 4-1806,-9-2-1548,10-4-129,3 2-387,11 0-129</inkml:trace>
          <inkml:trace contextRef="#ctx0" brushRef="#br0" timeOffset="1711.0979">5157-968 9288,'-26'-10'4257,"26"10"-258,-17-8 129,17 8-2967,0 0 0,0 0-129,25 20-258,-3-4 0,18 19-258,-5-1 0,20 19-258,-3 1 0,9 13-129,-4 2 129,3 6-258,-5-2 0,-6-2 129,-7-3-129,-6-9 0,-9-6-129,-11-17-387,4 7-645,-20-43-3096,0 0-258,0 0-129,0-22-387</inkml:trace>
          <inkml:trace contextRef="#ctx0" brushRef="#br0" timeOffset="1985.1135">5558-1012 9933,'-22'0'4386,"3"20"129,1 14-258,4 21-3096,-23-6-129,11 27 0,-18-9-258,13 12-129,-11-8-258,9-4-258,1-4-258,2-19-387,21 5-1032,-9-27-2838,18-22-129,0 0-258,16-30-258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22:10:18.82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7D6F571-3009-427F-8185-8C5332BDAB74}" emma:medium="tactile" emma:mode="ink">
          <msink:context xmlns:msink="http://schemas.microsoft.com/ink/2010/main" type="inkDrawing"/>
        </emma:interpretation>
      </emma:emma>
    </inkml:annotationXML>
    <inkml:trace contextRef="#ctx0" brushRef="#br0">-1228 6663 12642,'-18'-15'4902,"18"15"-387,0 0 387,-25-26-3483,25 26-258,0 0-258,0 0-129,0 0-129,0 22-258,0 1 0,0 13-257,0 5-130,0 15 0,-4 9 0,-2 14 0,-2 6 0,2 10 0,0 6 0,2 5 0,2-1 0,2 0 0,0-6 0,14-4 0,4-8 0,7-8 0,7-12 0,7-6 0,9-6 0,5-5 0,8-9 0,5-7 0,9-10 0,8-14 0,8-10 0,0-6 0,4-20 0,-5-17 0,-7-11 0,-7-11 0,-11-6 0,-16-8 0,-13-4 0,-13 0 0,-15 4 0,-8 7 0,-2 5 0,-19 8 0,-9 8 0,-6 13 0,-5 10 0,-8 11 0,-1 9 0,-3 8 0,-3 12 0,1 15 0,2 13 0,3 11 0,5 6 0,5 15 0,11 5 0,9 10 0,10 4 0,10-1 0,4-3 0,20-2 0,5-9 0,5-9 0,3-12 0,5-9 0,-1-7 0,-9-19 0,18 11-2452,-19-25-2450,3-6-387,-9-6 0,3-17-387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22:10:12.040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context xml:id="ctx1">
      <inkml:inkSource xml:id="inkSrc2">
        <inkml:traceFormat>
          <inkml:channel name="X" type="integer" max="2611" units="cm"/>
          <inkml:channel name="Y" type="integer" max="1632" units="cm"/>
        </inkml:traceFormat>
        <inkml:channelProperties>
          <inkml:channelProperty channel="X" name="resolution" value="99.99233" units="1/cm"/>
          <inkml:channelProperty channel="Y" name="resolution" value="99.99999" units="1/cm"/>
        </inkml:channelProperties>
      </inkml:inkSource>
      <inkml:timestamp xml:id="ts1" timeString="2011-07-27T22:10:12.201"/>
    </inkml:context>
  </inkml:definitions>
  <inkml:traceGroup>
    <inkml:annotationXML>
      <emma:emma xmlns:emma="http://www.w3.org/2003/04/emma" version="1.0">
        <emma:interpretation id="{F1496893-694F-44DD-A17B-7EEF2B2D28B0}" emma:medium="tactile" emma:mode="ink">
          <msink:context xmlns:msink="http://schemas.microsoft.com/ink/2010/main" type="inkDrawing" rotatedBoundingBox="5072,-3607 21676,3245 17545,13255 941,6402" shapeName="Other"/>
        </emma:interpretation>
      </emma:emma>
    </inkml:annotationXML>
    <inkml:trace contextRef="#ctx0" brushRef="#br0">62-10272 10191,'0'0'4515,"-4"-18"0,4 18-129,0 0-2322,0 0-516,0 0-387,0 0-387,0 0-129,0 0-129,-4 10-258,4-10 0,-7 44 0,-3-15 0,4 17 129,-6 3-129,0 10 0,-4 3-129,0 5 129,1 2-128,1 4-130,0 2 0,4 10 0,-2 2 0,4 6 0,4 4 0,4 4 0,0 0 0,2-3 0,14-1 0,0-10 0,8-4 0,5-8 0,3-9 0,5-9 0,3-12 0,3-11 0,5-8 0,5-11 0,5-7 0,3-8 0,2-10 0,2-13 0,1-7 0,-3-9 0,-4-9 0,-8-7 0,-7-3 0,-7-5 0,-13-4 0,-8 0 0,-12 0 0,-4 1 0,-12 7 0,-8 6 0,-7 5 0,-7 11 0,-2 9 0,-1 12 0,-3 10 0,1 6 0,1 12 0,1 16 0,5 11 0,2 9 0,5 11 0,7 10 0,2 8 0,12 2 0,4 6 0,0-6 0,10 1 0,8-5 0,2-8 0,3-8 0,3-4 0,-6-9 0,10 1 0,-23-21-2839,23-4-1934,-6-22-387,1-6-129,-1-30-387</inkml:trace>
    <inkml:trace contextRef="#ctx0" brushRef="#br0" timeOffset="984.0563">2254-10456 14061,'18'18'4902,"-18"-18"-129,0 0 129,16 20-3612,-16-20-129,0 0-258,-12-6-258,12 6-515,-24 0-130,4 0 0,-7-2 0,-7 2 0,-7 0 0,-7 4 0,-5 4 0,-4 4 0,-5 5 0,1 1 0,0 6 0,1 2 0,5 3 0,4 1 0,5 1 0,3 1 0,3-2 0,7 3 0,3-1 0,4 2 0,3-3 0,5-1 0,0 1 0,8-1 0,2-2 0,0-3 0,4-3 0,2-4 0,0 0 0,2-18 0,0 25 0,0-25 0,0 0 0,8 22 0,-8-22 0,0 0 0,0 0 0,28 0 0,-28 0 0,36-16 0,-11 7 0,9-5 0,3 0 0,9-2 0,5 2 0,3-2 0,9 5 0,2 3 0,2 6 0,2 2 0,5 6 0,-3 13 0,0 7 0,-6 12 0,0 5 0,-5 6 0,-5 7 0,-6 5 0,-9 4 0,-8 10 0,-13 6 0,-7 8 0,-12 2 0,-12 4 0,-13 2 0,-13-4 0,-9-6 0,-13-8 0,-9-16 0,-6-15 0,-4-15 0,-4-13 0,-2-12 0,0-8 0,6-8 0,8-8 0,13 0 0,3-9 0,31 11-2968,-1-6-2192,23 2 0,4-3-258,27-3-387</inkml:trace>
    <inkml:trace contextRef="#ctx1" brushRef="#br0">7176-8053,'0'0,"0"0,0 0</inkml:trace>
    <inkml:trace contextRef="#ctx0" brushRef="#br0" timeOffset="2013.1151">4165-10090 14577,'4'-18'4773,"-4"18"-129,-10 0 129,1 36-3612,-23 3-258,6 30 0,-21 2-129,-1 20-515,-15 6-259,0 10 0,-6-8 0,3-2 0,1-6 0,10-16 0,11-12 0,9-18 0,17-1 0,-4-44-3613,22 0-1418,32-28 129,9-17-516,11-19 0</inkml:trace>
    <inkml:trace contextRef="#ctx0" brushRef="#br0" timeOffset="1676.0958">3675-9976 11352,'-23'-15'4644,"3"-1"129,20 16-129,0 0-2580,-18-18-516,18 18-387,0 0-387,10 10-258,6 10 0,9 17-129,7 15-129,9 17-128,7 12-130,7 16 0,3 7 0,5 9 0,-6-6 0,0-4 0,-5-14 0,-5-12 0,-7-16 0,-9-16 0,-5-7 0,-26-38 0,36 14-3742,-36-30-1289,0-16 129,-14-17-516,-2-6 0</inkml:trace>
    <inkml:trace contextRef="#ctx0" brushRef="#br0" timeOffset="2713.1552">4958-10325 14835,'-44'15'4902,"44"-15"0,-17 0-258,32 2-3354,7-11-387,26 1-258,-1-10-129,20 2-386,8-8-130,22 1 0,4-1 0,4 0 0,-2 2 0,-3-1 0,-3-1 0,-8 6 0,-12-2 0,-17 7 0,-13-1 0,-13 4 0,-13 2 0,-21 8 0,20 0 0,-18 22 0,-2 17 0,-4 19 0,-4 17 0,0 18 0,-2 13 0,2 11 0,1 3 0,1-1 0,0-6 0,4-11 0,0-11 0,0-10 0,2-11 0,0-9 0,-2-10 0,0-13 0,2-3 0,0-35 0,0 48 0,0-48-4258,0 0-1031,0-32 0,10-1-258</inkml:trace>
    <inkml:trace contextRef="#ctx0" brushRef="#br0" timeOffset="3416.1954">7304-10671 8514,'-18'-2'4386,"18"2"258,0 0-387,-24-26-1677,24 26-516,0 0-387,0 0-387,-23 14-258,15 16-387,-16 1 0,2 27-129,-9 3-258,3 20 1,-2 4-259,9 10 0,3 2 0,16-3 0,2-5 0,18-14 0,15-9 0,9-17 0,9-13 0,5-21 0,3-15 0,-4-13 0,1-25 0,-9-17 0,-6-16 0,-11-12 0,-10-10 0,-14-2 0,-6-4 0,-22 4 0,-10 8 0,-5 14 0,-7 12 0,1 11 0,9 29-904,-9 3-3740,23 18-516,20 0 258,-12 12-387</inkml:trace>
    <inkml:trace contextRef="#ctx0" brushRef="#br0" timeOffset="3996.2285">7207-9754 11094,'0'0'4644,"0"0"-258,0 0 258,-12-2-2709,12 18-516,-22-2-258,13 23-258,-19-3 0,10 15-258,-10 0 129,11 17-515,-5 1-259,12 12 0,4 0 0,6 4 0,14-4 0,14-4 0,7-10 0,11-11 0,5-17 0,4-19 0,5-16 0,-7-16 0,2-23 0,-9-21 0,-7-11 0,-9-8 0,-10-2 0,-12 0 0,-8 0 0,-18 6 0,-14 10 0,-5 11 0,-11 7 0,5 9 0,5 8 0,-7-7-1420,23 19-3353,12-2-387,10 18 129,26-29-645</inkml:trace>
    <inkml:trace contextRef="#ctx0" brushRef="#br0" timeOffset="4435.2536">8399-9972 16125,'-26'-2'5031,"26"2"0,0 0-129,-26-15-3741,38 15-644,12-6-517,20 2 0,-1-8 0,12 4 0,3-2 0,3 0 0,-2 0 0,-7 2 0,-13 1 0,-9 3 0,-6 4 0,-24 0 0,31 2 0,-31-2-1678,0 0-3224,6 17-387,-2 3 129,-4-2-387</inkml:trace>
    <inkml:trace contextRef="#ctx0" brushRef="#br0" timeOffset="4666.2669">8589-9570 17157,'-14'21'5160,"2"3"0,12-24-129,34 10-4772,-17-10-259,23 0 0,-5-4 0,7-2 0,1 2 0,-3-8 0,13 14-1162,-17-2-3740,7 0-387,-13 0 0,2 2-387</inkml:trace>
    <inkml:trace contextRef="#ctx0" brushRef="#br0" timeOffset="5572.3187">10417-9207 18189,'-52'-2'5160,"35"2"-129,-9-6-644,26 6-4387,-22-6 0,22 6 0,0 0 0,0 0 0,0 0 0,30-9 0,1 5 0,15 0 0,7 2 0,20-2 0,12 0 0,16-2 0,12-2 0,11-2 0,15 0 0,13 0 0,14-4 0,10 5 0,6-3 0,-1 2 0,5-2 0,-2 6 0,-2-2 0,-2 4 0,-8-2 0,-10 4 0,-10 0 0,-8 2 0,-13 0 0,-13 0 0,-13 0 0,-18 4 0,-14 2 0,-8 0 0,-11 0 0,-5 0 0,-7-2 0,-1 0 0,-7-2 0,-1 0 0,-3-2 0,-6 0 0,-3 0 0,-1 0 0,-20 0 0,22 0 0,-22 0 0,0 0 0,0 0 0,-2-14 0,2 14-517,0 0-4901,-20-24-258,0 5 129</inkml:trace>
    <inkml:trace contextRef="#ctx0" brushRef="#br0" timeOffset="7840.4484">4189-3791 15867,'26'26'5160,"-16"-9"0,-10-17-258,-10 6-3741,10-6-644,0 0-517,-20 26 0,0-18 0,0 2 0,-7-2 0,-5 2 0,-5-1 0,-7-1 0,-3-4 0,-3 0 0,-3 2 0,-2 2 0,-3 2 0,-3 2 0,2 4 0,1 1 0,1 5 0,4 4 0,1 1 0,5 7 0,1 2 0,5 3 0,1 5 0,7 1 0,1-1 0,5 1 0,1-5 0,8-5 0,2-5 0,8-8 0,2-5 0,6-17 0,-2 20 0,2-20 0,0 0 0,12 0 0,-12 0 0,34-8 0,-8-4 0,1-1 0,11-1 0,3 0 0,3 0 0,3 0 0,7 0 0,-1 2 0,4 3 0,3 1 0,3 8 0,0 0 0,-2 0 0,3 10 0,-3 7 0,-4 5 0,-1 4 0,-3 3 0,-4 5 0,-9 4 0,-5 5 0,-9 3 0,-12 7 0,-12 4 0,-6 8 0,-20 7 0,-13-3 0,-13 2 0,-9 0 0,-8-4 0,-6-5 0,-2-13 0,-8-13 0,-4-13 0,-2-9 0,-2-14 0,-6-4 0,-4-14 0,8-3 0,0-5 0,12 4 0,-2-21 0,24 19-4903,15-4-644,23 3 258,11-11-516</inkml:trace>
    <inkml:trace contextRef="#ctx0" brushRef="#br0" timeOffset="-1.51407E7">8684-4007 11868,'2'10'4515,"-2"-10"-258,-6 32 258,6 0-3225,-22-9-258,12 23-129,-19-5-129,3 17-258,-13 1 129,-1 16-258,-15 0 129,3 18-129,-11 2-129,2 8 129,-4-7-129,7 3 1,3-14-259,9-4 0,5-14 0,9-13 0,7-17 0,7-9 0,4-10 0,14-18 0,0 0 0,0 0 0,0 0 0,-14-14-1807,20-6-3095,6-7-387,12-13 129,5-15-645</inkml:trace>
    <inkml:trace contextRef="#ctx0" brushRef="#br0" timeOffset="-1.51412E7">7986-3862 8385,'0'0'4644,"0"0"0,0 0-387,0 0-516,-14 10-2580,14-10-129,0 0-258,0 0-387,0 0 0,14 27 0,-14-27 129,26 24-258,-26-24 129,39 34-129,-13-13 0,8 7 0,3 2-129,9 7 0,7 7 0,4 5 0,7 4 0,3 7-129,0 1 129,0 2 0,-3-3-129,-7-3 130,-10-8-130,-5-3 0,-11-13 0,-5-5 0,-8-8 0,-18-20 0,20 21 0,-20-21 0,0 0 0,0 0-259,0 0-1676,0 0-2838,-18-29-258,-4-7-129,0-7-258</inkml:trace>
    <inkml:trace contextRef="#ctx0" brushRef="#br0" timeOffset="78156.4703">10715-3499 7869,'0'0'4515,"0"0"0,0 0-258,0 0-645,0 0-2193,0 0-516,0 0 0,0 0-258,0 0-258,0 0 129,0 0-129,0 0 0,12 2-129,-12-2 0,44 0 0,-7-6 0,13-2 0,5-1-129,10 1-129,0-4 129,6 0 0,1 0-129,-5 0 0,-2 0 0,-4 1 129,-1 3-129,-3-2 0,-4 4 0,-3 0 0,-3 0 0,-3 2 0,-7 0 0,-3 0 0,-3 0 0,-5 0 0,-4 2 0,-2-2 0,-20 4 0,27-4 0,-27 4 0,20-2 0,-20 2 129,0 0-129,0 0 0,0 0 0,0 0 0,0 0 0,0 0 0,0 0 0,0 0 0,0 0 0,0 0 0,0 0 0,10 12 0,-10 14 129,0 11 0,-2 17 0,-8 17 1,0 20-130,0 18 0,0 19 0,-3 10 0,5 5 0,-2-7 0,4-5 0,0-15 0,6-13 0,-2-18 0,2-22 0,0-15 0,0-13 0,0-9 0,0-6 0,0-20 0,0 21 0,0-21 0,0 0 0,0 0 0,0 0 0,0 0-2710,0 0-2192,8-9-129,2-11-387,9 0 0</inkml:trace>
    <inkml:trace contextRef="#ctx0" brushRef="#br0" timeOffset="82615.7253">10152-4309 9546,'12'32'2709,"-12"-32"-2580,4 23 0,-4-23-3870,0 0-516</inkml:trace>
    <inkml:trace contextRef="#ctx0" brushRef="#br0" timeOffset="79539.5494">16368-3594 129,'22'-17'2838,"-22"-1"516,0 18 129,15-10-774,-15 10-387,0 0 129,12-22-387,-12 22-387,0 0-129,0 0-129,-4-25-129,4 25-387,-27-18-258,7 12-129,-14-6-258,-3 2 0,-11 0 0,-7 6-129,-10 0 0,-6 4 129,-9 2-129,1 12 0,-2 0 0,8 8 129,2-3-129,14 7-129,3-2 129,15 2-129,7-1 0,13 5 129,5-2-129,10 3 129,4 1 129,0 3-129,12-3 129,9 6-129,3-7 258,10 3-387,3-3 387,9 1-387,3-4 129,4-1 0,5-3 0,1 0 0,0-2 0,-3-3 0,-5 1 0,-2-2 0,-5 4 0,-5 1 0,-5 5-258,-6 0 258,-5 1-129,-3 5 0,-2-2 0,-4 1 0,-2 1 0,-2 1 0,-4-1 0,-6 2 0,0-3 0,0 1 0,-6 1 0,-6-1 130,-2-4-130,-6-3-130,-2 1 130,-3-6 0,-3-3 0,-4-3 0,-3-6 0,-1-4 0,-1-6 130,3 0-130,1-8 0,1-8-130,6-3 130,4-5 0,3-2 0,3-5 0,6-3 0,2-4-129,6 1 129,2-5 0,0-1 0,8-3 0,6-1 0,6-2 0,1-3 0,3 1 0,4-5 0,3 5 0,-1-2 0,4 1 0,-1 5 129,-1-1-129,-1 7-129,-3 1 129,-2 3-129,0 1 129,-1 1-129,-1 3 258,-4 2-258,-1 5 129,-1-3 0,-2 4 129,-2 1-129,-4 3 0,-2 2 0,-8 18 0,10-30-258,-10 9-129,0 21-774,-2-22-3096,2 22-645,-2-28 258,2 28-516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22:12:58.07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02CF14C-1403-45DB-A5FC-E4D84F53740F}" emma:medium="tactile" emma:mode="ink">
          <msink:context xmlns:msink="http://schemas.microsoft.com/ink/2010/main" type="inkDrawing" rotatedBoundingBox="2566,13396 6719,13293 6722,13420 2570,13523" semanticType="underline" shapeName="Other">
            <msink:sourceLink direction="with" ref="{4792C36D-D58A-4C92-9B78-FBD3AC4A8834}"/>
          </msink:context>
        </emma:interpretation>
      </emma:emma>
    </inkml:annotationXML>
    <inkml:trace contextRef="#ctx0" brushRef="#br0">60 198 12384,'-32'4'4515,"0"-4"-129,32 0 129,0 0-3354,0 0-258,16-6-258,8-6-129,21 6-129,7-8 0,19 2-129,10-6-129,20 3 0,7-1 0,17 0 0,11 2-129,19 2 129,7 2 0,12 4 0,5 1 0,11 5 129,10 0-129,9 5 129,3 3-129,-5 4 129,-3-4-129,-7 0 0,-5-4 0,-12-4-129,-12 0 129,-16 0-129,-21-4 130,-17-4-130,-17 2 0,-16 2 0,-16-4 0,-15 4 0,-17 2 0,-13 0 0,-20 2 0,20-3 0,-20 3-388,0 0-1289,0 0-2967,0-22-387,0 22 0,-12-22-516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22:13:09.18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91CB27A-3138-416C-9FE4-B24C8BCC1771}" emma:medium="tactile" emma:mode="ink">
          <msink:context xmlns:msink="http://schemas.microsoft.com/ink/2010/main" type="inkDrawing" rotatedBoundingBox="20698,10180 20810,11323 20108,11392 19997,10249" semanticType="callout" shapeName="Other"/>
        </emma:interpretation>
      </emma:emma>
    </inkml:annotationXML>
    <inkml:trace contextRef="#ctx0" brushRef="#br0">6394-3117 5418,'18'-7'4386,"-18"7"0,0 0-258,0 0-1290,0 0-645,0 0-387,-16-18-516,16 18-516,-31-4-258,3 4-258,-14 0 0,-9 2-129,-14 8-129,-8 3 129,-4 5 0,0 4 0,5 0 0,15 7 0,6-3 129,21 8-129,14-1 129,16 9 0,18 1-129,20 9 129,13-1-129,16 8 0,12 1-129,8 1 129,4 0-129,-4-2 129,-6-1-129,-14-3 0,-21-2 129,-17-3-387,-21-5 387,-16-1-387,-21-7 258,-15-3-129,-9-10 129,-8-8-129,-1-14 0,1-2 387,8-20-387,7-16 387,9-9-258,11-15 258,14-7-258,12-12 258,12-10-129,12-4-258,7-6 258,9 1 0,3 3 0,1 8-129,-7 8 129,-5 14-129,-6 9 0,-7 15-129,-3 17-258,-14-2-645,-2 26-1032,0 0-2451,0 0-258,6 30-129,-6 2-129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22:13:56.83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215A25B-EF84-4BAB-A83E-C9A76FA8E7C0}" emma:medium="tactile" emma:mode="ink">
          <msink:context xmlns:msink="http://schemas.microsoft.com/ink/2010/main" type="writingRegion" rotatedBoundingBox="21750,7366 22234,7366 22234,7880 21750,7880"/>
        </emma:interpretation>
      </emma:emma>
    </inkml:annotationXML>
    <inkml:traceGroup>
      <inkml:annotationXML>
        <emma:emma xmlns:emma="http://www.w3.org/2003/04/emma" version="1.0">
          <emma:interpretation id="{35DBE30A-C555-4923-910B-1FDEAD2BA24F}" emma:medium="tactile" emma:mode="ink">
            <msink:context xmlns:msink="http://schemas.microsoft.com/ink/2010/main" type="paragraph" rotatedBoundingBox="21750,7366 22234,7366 22234,7880 21750,78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DE6E27C-F3CF-457A-A630-541F268F4B46}" emma:medium="tactile" emma:mode="ink">
              <msink:context xmlns:msink="http://schemas.microsoft.com/ink/2010/main" type="line" rotatedBoundingBox="21750,7366 22234,7366 22234,7880 21750,7880"/>
            </emma:interpretation>
          </emma:emma>
        </inkml:annotationXML>
        <inkml:traceGroup>
          <inkml:annotationXML>
            <emma:emma xmlns:emma="http://www.w3.org/2003/04/emma" version="1.0">
              <emma:interpretation id="{AB341AF6-550B-4460-B03E-0C8436F8FB45}" emma:medium="tactile" emma:mode="ink">
                <msink:context xmlns:msink="http://schemas.microsoft.com/ink/2010/main" type="inkWord" rotatedBoundingBox="21750,7366 22234,7366 22234,7880 21750,7880"/>
              </emma:interpretation>
              <emma:one-of disjunction-type="recognition" id="oneOf0">
                <emma:interpretation id="interp0" emma:lang="en-US" emma:confidence="1">
                  <emma:literal>=</emma:literal>
                </emma:interpretation>
                <emma:interpretation id="interp1" emma:lang="en-US" emma:confidence="0">
                  <emma:literal>E</emma:literal>
                </emma:interpretation>
                <emma:interpretation id="interp2" emma:lang="en-US" emma:confidence="0">
                  <emma:literal>[</emma:literal>
                </emma:interpretation>
                <emma:interpretation id="interp3" emma:lang="en-US" emma:confidence="0">
                  <emma:literal>I</emma:literal>
                </emma:interpretation>
                <emma:interpretation id="interp4" emma:lang="en-US" emma:confidence="0">
                  <emma:literal>--</emma:literal>
                </emma:interpretation>
              </emma:one-of>
            </emma:emma>
          </inkml:annotationXML>
          <inkml:trace contextRef="#ctx0" brushRef="#br0">31 1 1677,'-10'20'3225,"10"-20"387,-25 2-387,25-2-774,0 0-645,0 0-258,0 0-387,0 0-516,0 0-129,0 0-129,25 9-129,-25-9 0,48 6 0,-19-6 0,9 4-129,1-4 0,7 2 0,-5-2 0,5 0 0,-9-6-129,-1 0 0,-4-1 0,-7-1-258,-3 2-129,-22 6-774,20-14-1032,-20 14-1548,0 0-258,0 0-129,-22-2 0</inkml:trace>
          <inkml:trace contextRef="#ctx0" brushRef="#br0" timeOffset="422.0242">106 493 387,'0'0'3096,"0"-10"645,20 10-1032,-20 0 129,36 0-516,-13 2-258,-1-2-516,12 8-516,-9-8-387,5 2-258,-6-2-387,-1 0-387,1 4-1032,-6 6-2322,-18-10 129,18 0-258,-18 0-387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22:12:56.21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A9E35C0-C526-404C-992F-BCDA9E78379C}" emma:medium="tactile" emma:mode="ink">
          <msink:context xmlns:msink="http://schemas.microsoft.com/ink/2010/main" type="writingRegion" rotatedBoundingBox="2315,11244 15147,6758 16886,11732 4055,16219"/>
        </emma:interpretation>
      </emma:emma>
    </inkml:annotationXML>
    <inkml:traceGroup>
      <inkml:annotationXML>
        <emma:emma xmlns:emma="http://www.w3.org/2003/04/emma" version="1.0">
          <emma:interpretation id="{F91E4B0B-005C-4AFF-A0F9-F1519BC4BE35}" emma:medium="tactile" emma:mode="ink">
            <msink:context xmlns:msink="http://schemas.microsoft.com/ink/2010/main" type="paragraph" rotatedBoundingBox="2594,11024 10441,9709 10819,11964 2972,1327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B019B81-A413-4E70-B8EF-F5354CC0D686}" emma:medium="tactile" emma:mode="ink">
              <msink:context xmlns:msink="http://schemas.microsoft.com/ink/2010/main" type="line" rotatedBoundingBox="2594,11024 10441,9709 10819,11964 2972,13279"/>
            </emma:interpretation>
          </emma:emma>
        </inkml:annotationXML>
        <inkml:traceGroup>
          <inkml:annotationXML>
            <emma:emma xmlns:emma="http://www.w3.org/2003/04/emma" version="1.0">
              <emma:interpretation id="{4792C36D-D58A-4C92-9B78-FBD3AC4A8834}" emma:medium="tactile" emma:mode="ink">
                <msink:context xmlns:msink="http://schemas.microsoft.com/ink/2010/main" type="inkWord" rotatedBoundingBox="2594,11024 10441,9709 10819,11964 2972,13279">
                  <msink:destinationLink direction="with" ref="{602CF14C-1403-45DB-A5FC-E4D84F53740F}"/>
                </msink:context>
              </emma:interpretation>
              <emma:one-of disjunction-type="recognition" id="oneOf0">
                <emma:interpretation id="interp0" emma:lang="en-US" emma:confidence="0">
                  <emma:literal>6047060</emma:literal>
                </emma:interpretation>
                <emma:interpretation id="interp1" emma:lang="en-US" emma:confidence="0">
                  <emma:literal>*68 60</emma:literal>
                </emma:interpretation>
                <emma:interpretation id="interp2" emma:lang="en-US" emma:confidence="0">
                  <emma:literal>160070 60</emma:literal>
                </emma:interpretation>
                <emma:interpretation id="interp3" emma:lang="en-US" emma:confidence="0">
                  <emma:literal>*6860</emma:literal>
                </emma:interpretation>
                <emma:interpretation id="interp4" emma:lang="en-US" emma:confidence="0">
                  <emma:literal>160170 60</emma:literal>
                </emma:interpretation>
              </emma:one-of>
            </emma:emma>
          </inkml:annotationXML>
          <inkml:trace contextRef="#ctx0" brushRef="#br0">5 1497 6063,'0'0'4128,"-32"0"258,19 27-129,-1 19-2322,-18-6-129,12 25-129,-19-8-129,11 21-258,-15-17-387,11 7-258,-2-17-258,9-9-258,7-7-645,-4-33-1548,22-2-2451,0 0 129,18-33-645,12 1 258</inkml:trace>
          <inkml:trace contextRef="#ctx0" brushRef="#br0" timeOffset="-334.0191">-315 1540 5676,'-28'-20'4515,"28"20"-258,0 0 0,-26-31-2064,26 31-516,0 0-258,0 0-258,-13-24-387,13 24-258,0 0-129,0 0-258,0 0 0,0 0 0,13 4-129,-13-4 0,28 30 129,-6-5 0,4 7 0,3 8-129,3 5 129,3 5-129,-1-1 129,2 5-129,-1-7 129,-3 1-129,-5-4 129,1-11-129,-10-5 129,-2-6 0,-16-22 0,19 24 0,-19-24-129,0 0-129,0 0-387,0 0-1032,0-16-2967,0 16 258,-15-26-645,5 8 129</inkml:trace>
          <inkml:trace contextRef="#ctx0" brushRef="#br0" timeOffset="1178.0674">1430 1338 9546,'0'0'4257,"-18"-14"129,18 14-258,-8 14-2580,-11-10-129,17 26-129,-16-12-516,12 21 129,-14-5-129,12 18-258,-10-5 0,9 15-129,-5-3 0,8 8 0,0-5-129,6 3-129,0-7 0,16-5 0,7-7 0,11-17-129,4-13 129,7-16-129,6-8 0,5-23 129,-1-11-129,2-10 0,-7-7 0,-7-2 129,-9-5-129,-12 5 129,-20-3 0,-4 5 1,-24 1-130,-16 9 0,-7 5 0,-10 5-130,3 17-257,-9-6-903,32 28-2709,-15 0-1161,14 16 387,7 2-516,11 6-387</inkml:trace>
          <inkml:trace contextRef="#ctx0" brushRef="#br0" timeOffset="650.0371">282 1485 10320,'-26'0'4515,"8"0"0,18 0-258,0 0-2580,0 0-645,0 0-129,0 0-387,34 12-129,-8-12-129,13 2 0,5-2-129,7 2-129,4-2 129,5 0-129,-5 0 0,-4-2 0,1-2 0,-9 0 0,-5 2 0,-5-2 0,-9 2 129,-2 0-129,-4 2 0,-18 0 0,27 0 0,-27 0 0,0 0-129,22 0 129,-22 0 0,0 0 0,6 18 129,-6-18-129,0 35 129,-2-7-129,-6 10 0,-4 7 129,-2 7 0,-2 3-129,-1 3 258,1-1-258,2-3 129,2-3 0,2-7-129,6-7 129,-2-5-258,4-14-258,2 8-774,0-26-3225,0 0-129,8-12-258,4-16-387</inkml:trace>
          <inkml:trace contextRef="#ctx0" brushRef="#br0" timeOffset="-9309.5325">-1 1 129,'0'0'2451,"0"0"129,0 0 0,0 0-516,0 0 0,0 0-258,0 0-387,0 0 0,0 0-258,0 0 129,0 0-387,0 0 129,0 0-258,0 0 0,10 14 129,-10-14-258,0 0 0,0 0-258,4 32 129,-4-32 0,2 31-129,-2-13 0,0 8 0,0-2 0,0 8 0,-2-2 0,2 7-258,-6-3 258,6 6-258,-6-5 129,6 7-129,0-2 0,0 2-129,0-5 129,4 3 0,6 0-129,2-1 258,4-1-258,3-2 129,1-2 0,6-1 0,1-5-129,5-2 129,0-6-129,1-2 129,3-6-129,1-1 0,-1-5 129,-2-4-129,-3-2 129,1-4-129,-3-11 129,-1-7-129,0-4 129,-4-8-129,1-2 0,-1-3 129,-4 1-129,-1-2 0,-9-1 129,-2 5-129,-8 0 0,0 6 0,-8 1 129,-5 5-129,-5 2 129,-2 4 129,-4 4-129,1 2 129,-1 4-258,0 2 258,2 2-258,-1 4 130,1 0-130,0 6-259,0 4 130,3 6 0,-1 4 0,4 2-129,2 6 258,4-1 0,4 9-129,6 0 129,0 2 0,2 3 129,8-1-129,4-4 129,2-1-129,0-3 0,0-8 0,-3-4-129,7 0-129,-20-20-774,40 22-1935,-40-22-1806,27 0-129,-27 0-258,20-18-129</inkml:trace>
          <inkml:trace contextRef="#ctx0" brushRef="#br0" timeOffset="-7353.4206">1325-5 3483,'-8'-36'4257,"8"36"-387,-10-19 258,10 19-774,0 0-1290,-13-22-387,13 22-129,0 0-387,0 0-258,-24-8-258,24 8-129,0 0-129,-28 14-129,10-4 0,5 9 0,-11 1-129,6 10 258,-6-2-129,1 12 0,-3-3 0,4 7 129,-1 0-129,5 5-129,2-1 129,4 4-258,0-5 129,8 7-129,2-9 129,2 7-129,0-6 0,8 3 129,2-5 0,8 0 0,0-1-129,3-5 129,7-6-129,2-4 129,3-11-129,5-5 129,1-10 0,5-2-129,1-8 129,1-9 0,-5-7 0,3-6-129,-5-6 130,-1-1-130,-8-9 0,-5 0 0,-7-5 0,-6-3 0,-6-2 0,-6 1 0,0 1 0,-8 1 0,-8 3 0,-2 2 0,-3 3 0,1 3 0,-4 4 0,-4 5 0,-1 1 0,-1 6 0,0 2 0,5 2 0,-3 4 0,0-1 0,28 19 0,-47-14-4258,47 14-773,0 0-258,0 0-258</inkml:trace>
          <inkml:trace contextRef="#ctx0" brushRef="#br0" timeOffset="3114.1781">5887-358 5031,'-20'-16'3870,"20"16"0,0 0 129,-24-25-1806,24 25-387,0 0-387,0 0-258,-21-10-129,21 10-129,0 0-258,-10 27-129,-4-7 0,8 14 0,-10 2-129,10 13 0,-12 3 0,5 11 0,-5 0-129,4 7 0,-4-7 0,12 5 129,-2-7-129,8-2-129,4-5 0,16-5-129,4-7 129,11-4-258,5-11 258,5-9-258,3-8 129,5-10 0,-3 0 129,1-18-129,-4-5-129,-5-7 387,-5-2-387,-9-5 258,-6-1-258,-10 0 258,-4 1-129,-8 5 129,-2 4-129,-10 4 0,12 24 0,-36-23 0,14 23 0,-1 0 0,-3 15 0,4 11 0,1 10 129,3 4-258,2 5 258,8 3-258,6 1 0,2-7-645,12 7-774,0-21-3096,12-10-129,7-16 0,7-2-387</inkml:trace>
          <inkml:trace contextRef="#ctx0" brushRef="#br0" timeOffset="3598.2058">6843-358 11352,'0'-25'4515,"6"-5"-258,-6 30-129,0 0-2709,0 0-129,0 0-516,0 0-129,0 24 0,-6 3-129,1 21 0,-13 3-129,6 21 0,-6 3-129,6 12 129,0 0 0,12 4-387,0-5 258,12-7-258,14-12 129,11-13-258,11-15 258,9-15-258,6-16 0,5-8 129,1-22 0,-4-15 129,-6-13-129,-9-7 129,-13-13-129,-15-5 258,-16-4-258,-12-6 129,-24 3-129,-13 3-129,-10 12 0,-17 3-645,17 37-1419,-16-1-2322,8 22-387,3 6-129,13 18-129</inkml:trace>
        </inkml:traceGroup>
      </inkml:traceGroup>
    </inkml:traceGroup>
    <inkml:traceGroup>
      <inkml:annotationXML>
        <emma:emma xmlns:emma="http://www.w3.org/2003/04/emma" version="1.0">
          <emma:interpretation id="{831DF35D-62CA-4D10-A0F4-1589963C53E0}" emma:medium="tactile" emma:mode="ink">
            <msink:context xmlns:msink="http://schemas.microsoft.com/ink/2010/main" type="paragraph" rotatedBoundingBox="7935,12682 16207,9790 16886,11732 8614,1462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54D5389-8866-4DF1-B5FB-1F2028725693}" emma:medium="tactile" emma:mode="ink">
              <msink:context xmlns:msink="http://schemas.microsoft.com/ink/2010/main" type="line" rotatedBoundingBox="7935,12682 16207,9790 16886,11732 8614,14625"/>
            </emma:interpretation>
          </emma:emma>
        </inkml:annotationXML>
        <inkml:traceGroup>
          <inkml:annotationXML>
            <emma:emma xmlns:emma="http://www.w3.org/2003/04/emma" version="1.0">
              <emma:interpretation id="{D3AEE5D9-8B31-4C5C-9827-59C338A3238F}" emma:medium="tactile" emma:mode="ink">
                <msink:context xmlns:msink="http://schemas.microsoft.com/ink/2010/main" type="inkWord" rotatedBoundingBox="7935,12682 11791,11334 12470,13276 8614,14625"/>
              </emma:interpretation>
              <emma:one-of disjunction-type="recognition" id="oneOf1">
                <emma:interpretation id="interp5" emma:lang="en-US" emma:confidence="0">
                  <emma:literal>*8</emma:literal>
                </emma:interpretation>
                <emma:interpretation id="interp6" emma:lang="en-US" emma:confidence="0">
                  <emma:literal>¥8</emma:literal>
                </emma:interpretation>
                <emma:interpretation id="interp7" emma:lang="en-US" emma:confidence="0">
                  <emma:literal>xo</emma:literal>
                </emma:interpretation>
                <emma:interpretation id="interp8" emma:lang="en-US" emma:confidence="0">
                  <emma:literal>*x8</emma:literal>
                </emma:interpretation>
                <emma:interpretation id="interp9" emma:lang="en-US" emma:confidence="0">
                  <emma:literal>'x8</emma:literal>
                </emma:interpretation>
              </emma:one-of>
            </emma:emma>
          </inkml:annotationXML>
          <inkml:trace contextRef="#ctx0" brushRef="#br0" timeOffset="4394.2513">4984 1727 7998,'0'-28'4257,"0"28"-129,0 0 0,0 0-2322,0 0 0,21-6-516,-21 6-387,40 10-129,-14 6-258,13 15 0,-3 3-129,11 12-129,-1 5-129,3 7 129,-2-1-258,5-2 129,-9-3-129,3-6 129,-7-7-129,-5-11-129,-4 0-258,-30-28-258,41 27-1161,-41-27-2580,0 0 0,0-19-387,-8-11 0</inkml:trace>
          <inkml:trace contextRef="#ctx0" brushRef="#br0" timeOffset="4680.2676">5555 1507 8772,'-16'-28'3870,"-14"28"516,11 6-258,5 27-2709,-26-1 258,15 28-258,-27-7-129,17 24-258,-19-9-129,15 7-387,-7-8-258,11-7 0,5-11-258,6-17-387,16 6-1548,8-38-2451,0 0-129,0 0-387,0-34 0</inkml:trace>
          <inkml:trace contextRef="#ctx0" brushRef="#br0" timeOffset="5586.3195">7421 1166 12126,'0'-20'4386,"0"20"-258,-14-30 129,-6 9-2838,20 21-516,-46-16-258,13 16-258,-18-2 0,-7 6-129,-13 8 0,0 11 0,-4 1-258,2 10 129,2-1 0,11 3 0,13 0 0,19 1 0,10-5 0,16 2 0,2-3 0,22-1 0,14-4 0,13 2 129,8-5-258,11 5 129,3 0 0,8 0-129,0 1 129,0 5-129,-4 2 129,-6 1-258,-10 1 258,-5 2-129,-11 1 0,-9 1 0,-12-1 0,-12 1 0,-10-6 0,-4-3 0,-14-7 0,-6-6 0,-6-8 129,-5-10-129,-1-2 0,-3-16 0,1-8 0,1-9 0,1-7 0,2-4 0,5-3 0,3-3 0,6-3-129,7 1 258,9-3-258,4 1 129,6-1 0,13-3 0,7 3-129,6 1 258,1 3-129,3-1 0,-3 7 0,-5 3-129,-2 7 0,-10 1-258,1 16-516,-17-18-1677,0 36-2064,0 0 0,0 0-387,-27 0 0</inkml:trace>
          <inkml:trace contextRef="#ctx0" brushRef="#br0" timeOffset="6354.3635">4974 2643 8901,'0'0'3999,"0"0"129,-10-18 0,10 18-2193,14-11-387,-14 11-387,25-14-258,-25 14 0,50-14-258,-21 4 0,17 8-258,1-4-129,17 2 0,5 0-129,14 4 0,10-2 0,9 0-129,11-2 129,14 0 129,3-4-129,16 6 129,8-5 0,18 3 0,4-2-129,12 6 129,0 0 0,5 0-129,1 0 0,2-2 0,-2-2 0,-9-2 1,-9-2-130,-10-2 0,-12-4 0,-11 2 0,-17-4 0,-17 5 0,-20-5 0,-18 6 0,-14 0 0,-11 2 0,-13 2 0,-9 4 0,-4 0 0,-20 2 0,20-8 0,-20 8 0,0 0-646,-2-45-1805,2 45-2193,-6-38-387,6 20-129,-6-3-129</inkml:trace>
        </inkml:traceGroup>
        <inkml:traceGroup>
          <inkml:annotationXML>
            <emma:emma xmlns:emma="http://www.w3.org/2003/04/emma" version="1.0">
              <emma:interpretation id="{487FA030-2E98-4F80-B330-610A29259847}" emma:medium="tactile" emma:mode="ink">
                <msink:context xmlns:msink="http://schemas.microsoft.com/ink/2010/main" type="inkWord" rotatedBoundingBox="14716,10348 16218,9822 16659,11082 15156,11607"/>
              </emma:interpretation>
              <emma:one-of disjunction-type="recognition" id="oneOf2">
                <emma:interpretation id="interp10" emma:lang="en-US" emma:confidence="1">
                  <emma:literal>70</emma:literal>
                </emma:interpretation>
                <emma:interpretation id="interp11" emma:lang="en-US" emma:confidence="0">
                  <emma:literal>no</emma:literal>
                </emma:interpretation>
                <emma:interpretation id="interp12" emma:lang="en-US" emma:confidence="0">
                  <emma:literal>10</emma:literal>
                </emma:interpretation>
                <emma:interpretation id="interp13" emma:lang="en-US" emma:confidence="0">
                  <emma:literal>io</emma:literal>
                </emma:interpretation>
                <emma:interpretation id="interp14" emma:lang="en-US" emma:confidence="0">
                  <emma:literal>$0</emma:literal>
                </emma:interpretation>
              </emma:one-of>
            </emma:emma>
          </inkml:annotationXML>
          <inkml:trace contextRef="#ctx0" brushRef="#br0" timeOffset="8894.5087">11484-552 12384,'0'0'4644,"0"0"-387,-14-4 258,14 4-2967,0 0-387,-23-7-129,23 7-387,0 0-129,0 0 0,0 0-129,0 0-129,11 3 0,15 1-129,4-4 0,13 0-129,7 0 0,13-6 0,6-5 129,4-1-129,4-2 0,-6 0 0,-3 4 0,-13 0 0,-6 4-129,-13 2 129,-8 4 0,-11 0 0,-17 0 0,18 0 0,-18 0 129,0 0-129,0 0 0,0 0 0,16 24 0,-12 2 0,0 7 0,0 17 129,-2 9-129,0 12 130,0 9-130,-2 3 0,0-2 0,0 0 0,-2-6 0,0-10 0,-4-9 0,0-11 0,0-9 0,0-12 0,2-3-388,-16-21-1289,20 0-2838,-2-15-387,2-7 129,0-14-516</inkml:trace>
          <inkml:trace contextRef="#ctx0" brushRef="#br0" timeOffset="9406.538">12759-651 9675,'16'-21'4386,"-16"21"-129,6-18-258,-6 18-1935,0 0-645,0 0-258,0 0-387,-4 20 0,-2 9-129,-14-1 0,4 16-129,-10 3 0,7 20 0,-5 3-129,8 11-129,2 2 0,12 6-129,2 4 0,14-2-258,12-10 258,11-10-258,9-16 258,9-17-129,5-18 0,5-18 0,0-14 129,0-26 1,-7-17-260,-7-16 260,-10-14-130,-15-8 0,-18-6 0,-12 4 0,-24 6 0,-15 8 0,-12 8 0,-5 15 0,1 17 0,-2 11 0,17 20-1033,-11-6-2708,29 16-1032,26 0-129,-18 10-129,18 8-258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" units="cm"/>
          <inkml:channel name="Y" type="integer" max="1632" units="cm"/>
        </inkml:traceFormat>
        <inkml:channelProperties>
          <inkml:channelProperty channel="X" name="resolution" value="99.99233" units="1/cm"/>
          <inkml:channelProperty channel="Y" name="resolution" value="99.99999" units="1/cm"/>
        </inkml:channelProperties>
      </inkml:inkSource>
      <inkml:timestamp xml:id="ts0" timeString="2011-07-27T22:14:15.62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0A2A667-8A9C-46E4-8F04-6F329E16CA32}" emma:medium="tactile" emma:mode="ink">
          <msink:context xmlns:msink="http://schemas.microsoft.com/ink/2010/main" type="writingRegion" rotatedBoundingBox="31732,14599 31747,14599 31747,14614 31732,14614"/>
        </emma:interpretation>
      </emma:emma>
    </inkml:annotationXML>
    <inkml:traceGroup>
      <inkml:annotationXML>
        <emma:emma xmlns:emma="http://www.w3.org/2003/04/emma" version="1.0">
          <emma:interpretation id="{17A91055-7CCD-4D26-BD50-84DE11E24293}" emma:medium="tactile" emma:mode="ink">
            <msink:context xmlns:msink="http://schemas.microsoft.com/ink/2010/main" type="paragraph" rotatedBoundingBox="31732,14599 31747,14599 31747,14614 31732,1461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7A124FA-418B-4DB1-AA6C-98C8A1B11075}" emma:medium="tactile" emma:mode="ink">
              <msink:context xmlns:msink="http://schemas.microsoft.com/ink/2010/main" type="line" rotatedBoundingBox="31732,14599 31747,14599 31747,14614 31732,14614"/>
            </emma:interpretation>
          </emma:emma>
        </inkml:annotationXML>
        <inkml:traceGroup>
          <inkml:annotationXML>
            <emma:emma xmlns:emma="http://www.w3.org/2003/04/emma" version="1.0">
              <emma:interpretation id="{68918730-8B9A-4B47-A74A-F8A26EE6FD83}" emma:medium="tactile" emma:mode="ink">
                <msink:context xmlns:msink="http://schemas.microsoft.com/ink/2010/main" type="inkWord" rotatedBoundingBox="31732,14599 31747,14599 31747,14614 31732,14614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0,'0'0,"0"0,0 0,0 0,0 0,0 0,0 0,0 0,0 0,0 0,0 0,0 0,0 0,0 0,0 0,0 0,0 0,0 0,0 0,0 0,0 0,0 0,0 0,0 0,0 0,0 0,0 0,0 0,0 0,0 0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22:13:08.04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866BDB3-54C9-44A8-B4B4-99DA3A2125C0}" emma:medium="tactile" emma:mode="ink">
          <msink:context xmlns:msink="http://schemas.microsoft.com/ink/2010/main" type="writingRegion" rotatedBoundingBox="2916,11863 22514,11883 22510,15322 2913,15302"/>
        </emma:interpretation>
      </emma:emma>
    </inkml:annotationXML>
    <inkml:traceGroup>
      <inkml:annotationXML>
        <emma:emma xmlns:emma="http://www.w3.org/2003/04/emma" version="1.0">
          <emma:interpretation id="{8B152A80-7988-433B-9B74-28418A8214C9}" emma:medium="tactile" emma:mode="ink">
            <msink:context xmlns:msink="http://schemas.microsoft.com/ink/2010/main" type="paragraph" rotatedBoundingBox="14263,11962 22484,11803 22516,13435 14294,1359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EDD090B5-FA40-4423-AB57-163CC9E96ACD}" emma:medium="tactile" emma:mode="ink">
              <msink:context xmlns:msink="http://schemas.microsoft.com/ink/2010/main" type="line" rotatedBoundingBox="14263,11962 22484,11803 22516,13435 14294,13593"/>
            </emma:interpretation>
          </emma:emma>
        </inkml:annotationXML>
        <inkml:traceGroup>
          <inkml:annotationXML>
            <emma:emma xmlns:emma="http://www.w3.org/2003/04/emma" version="1.0">
              <emma:interpretation id="{CF449614-A952-4F80-ACE0-8C105410D0F0}" emma:medium="tactile" emma:mode="ink">
                <msink:context xmlns:msink="http://schemas.microsoft.com/ink/2010/main" type="inkWord" rotatedBoundingBox="14263,11962 22484,11803 22516,13435 14294,13593"/>
              </emma:interpretation>
              <emma:one-of disjunction-type="recognition" id="oneOf0">
                <emma:interpretation id="interp0" emma:lang="en-US" emma:confidence="0">
                  <emma:literal>*is</emma:literal>
                </emma:interpretation>
                <emma:interpretation id="interp1" emma:lang="en-US" emma:confidence="0">
                  <emma:literal>*sis</emma:literal>
                </emma:interpretation>
                <emma:interpretation id="interp2" emma:lang="en-US" emma:confidence="0">
                  <emma:literal>*its</emma:literal>
                </emma:interpretation>
                <emma:interpretation id="interp3" emma:lang="en-US" emma:confidence="0">
                  <emma:literal>*Isis</emma:literal>
                </emma:interpretation>
                <emma:interpretation id="interp4" emma:lang="en-US" emma:confidence="0">
                  <emma:literal>*Isis.</emma:literal>
                </emma:interpretation>
              </emma:one-of>
            </emma:emma>
          </inkml:annotationXML>
          <inkml:trace contextRef="#ctx0" brushRef="#br0">11134 2597 12642,'-53'4'4644,"31"-4"-129,4 0-129,18 0-3096,-17 4-258,17-4-129,0 0-258,31 19-258,3-19 0,19 4-129,12-4 0,34 0 0,32 0-129,35-8 0,27 1 0,31-3-129,29-2 0,21 2 129,13 0-129,-2 4 0,-15 4 0,-17 0 0,-17 0 129,-25 2 0,-33 0-129,-34 4 129,-27 0 0,-26-2 1,-24-2-130,-24 0 0,-19-2-259,-24-16-386,0 18-1161,-32-17-2967,1 3-129,-17-12-387,1 2-129</inkml:trace>
          <inkml:trace contextRef="#ctx0" brushRef="#br0" timeOffset="-1636.0936">11336 1593 11997,'-24'-6'4644,"24"6"-516,0 0 258,0 0-3096,0 0-387,12 0-258,14 20-258,1-1-129,13 19 0,5-1 0,13 15 0,1 3-129,6 6-129,0 1 0,-1-1 258,-9 0-258,-4-9 0,-7-7 0,-15-11-129,1-1-258,-30-33-645,34 26-2193,-34-26-1290,6-18-129,-6-7-129,-4-9-645</inkml:trace>
          <inkml:trace contextRef="#ctx0" brushRef="#br0" timeOffset="-1336.0764">11842 1494 11997,'0'0'4386,"-22"0"-129,-2 18 258,11 25-3483,-31-3 0,10 29 0,-19-8-129,12 20-258,-11-6 0,13 2-258,-3-9-129,11-11-129,5-6-258,2-27-774,24 10-2838,0-34-903,0 0-129,0-20-258,16-12-645</inkml:trace>
          <inkml:trace contextRef="#ctx0" brushRef="#br0" timeOffset="-548.0314">13385 1004 10707,'18'0'4515,"-18"0"129,0 0-129,16 20-2709,-28-20-516,12 0-129,-30 11-387,9-1-129,-15-8-258,-1 4-129,-9-6-129,1 2 0,-3 0-129,-1 4 129,-3 2-129,7 4 129,-4 4 0,5 3 0,1 5 0,1 4 0,3 1-129,5 3 129,4 2 0,9-1 0,1 1-129,6-1 129,6-3-129,8-2 129,0-6-129,0-5 129,0-17-129,12 24 0,-12-24 129,28 6-129,-28-6 0,33 0 0,-11-6 130,4-2-130,3-2 0,5 0 0,1 0 0,9-1 0,5 1 0,7 2 0,3 2 0,6 6 0,2 0 0,1 0-130,-3 14 130,-6 4 0,-5 3 0,-15 5 130,-11 4-130,-12-1-130,-13 3 130,-4-2 0,-21-3 130,-14 1-260,-11-6 260,-9-5-130,-9-7 0,-4-4 0,-4-4 0,-2-2 0,2 0-130,2-8-257,17 8-645,-11-12-2709,25 12-1290,7 0 129,13 0-387,20 0-258</inkml:trace>
          <inkml:trace contextRef="#ctx0" brushRef="#br0" timeOffset="3215.1839">16058 2549 11223,'-34'6'4386,"10"-4"129,24-2-258,0 0-2967,0 0-387,2 18-129,-2-18 0,56 6-258,-11-6-129,26 0 0,18 0 0,40-4-129,31-10 0,35-2 0,27-11-129,23-1 0,22-4 0,13 9-129,-5 1 0,-16-2 0,-28 8-129,-33 5 0,-30 9 129,-38 2 0,-35 0-129,-36 0 0,-17 4-129,-42-4-774,26 0-2193,-26 0-1677,-32-4 387,0-8-645,-7 8-387</inkml:trace>
          <inkml:trace contextRef="#ctx0" brushRef="#br0" timeOffset="2703.1546">17874 970 9288,'26'4'4515,"-5"-2"0,-21-2-258,0 0-1419,0 0-1806,0 0-129,0 0-129,0 0-258,-12 10-129,-9-8-129,-3 4 0,-10-2-258,-5 0 258,-9-4-129,1 4 0,-4-4 129,-1 6 0,-1 4-129,3 5 129,-1 3-129,6 10 0,-1 3-129,7 7 129,3 3-129,4 3 0,5-1 0,7 3 129,2-3-129,4-5 0,8-6 0,4-5 0,2-5 0,0-4 129,0-18-129,6 18 0,-6-18 0,28 4 0,-28-4 0,32 0 0,-13-4 0,5-6 0,4-2 0,3 4 0,3 0 0,6 2 0,3 4 0,4 2 129,5 2-129,-1 8 0,5 6 0,-5 0 0,-2 3 0,-7 5-129,-10 2 129,-13 3-129,-15 3 258,-6 2-258,-23-3 258,-17 3-258,-9-6 129,-11-7 0,-7-1-258,-4-12-129,8 4-387,-18-16-645,33 4-1806,-9-2-1548,10-4-129,3 2-387,11 0-129</inkml:trace>
          <inkml:trace contextRef="#ctx0" brushRef="#br0" timeOffset="1711.0979">16182 1500 9288,'-26'-10'4257,"26"10"-258,-17-8 129,17 8-2967,0 0 0,0 0-129,25 20-258,-3-4 0,18 19-258,-5-1 0,20 19-258,-3 1 0,9 13-129,-4 2 129,3 6-258,-5-2 0,-6-2 129,-7-3-129,-6-9 0,-9-6-129,-11-17-387,4 7-645,-20-43-3096,0 0-258,0 0-129,0-22-387</inkml:trace>
          <inkml:trace contextRef="#ctx0" brushRef="#br0" timeOffset="1985.1135">16583 1456 9933,'-22'0'4386,"3"20"129,1 14-258,4 21-3096,-23-6-129,11 27 0,-18-9-258,13 12-129,-11-8-258,9-4-258,1-4-258,2-19-387,21 5-1032,-9-27-2838,18-22-129,0 0-258,16-30-258</inkml:trace>
        </inkml:traceGroup>
      </inkml:traceGroup>
    </inkml:traceGroup>
    <inkml:traceGroup>
      <inkml:annotationXML>
        <emma:emma xmlns:emma="http://www.w3.org/2003/04/emma" version="1.0">
          <emma:interpretation id="{0F3CF5AA-3F72-4A3A-BFA0-201EBE575C1F}" emma:medium="tactile" emma:mode="ink">
            <msink:context xmlns:msink="http://schemas.microsoft.com/ink/2010/main" type="paragraph" rotatedBoundingBox="2914,14033 21420,14052 21419,15320 2913,153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0C1BA42-1192-4000-A93C-A08EF28DED75}" emma:medium="tactile" emma:mode="ink">
              <msink:context xmlns:msink="http://schemas.microsoft.com/ink/2010/main" type="line" rotatedBoundingBox="2914,14033 21420,14052 21419,15320 2913,15302"/>
            </emma:interpretation>
          </emma:emma>
        </inkml:annotationXML>
        <inkml:traceGroup>
          <inkml:annotationXML>
            <emma:emma xmlns:emma="http://www.w3.org/2003/04/emma" version="1.0">
              <emma:interpretation id="{E73378D5-5585-46B8-AAA0-C2A8BF888FDE}" emma:medium="tactile" emma:mode="ink">
                <msink:context xmlns:msink="http://schemas.microsoft.com/ink/2010/main" type="inkWord" rotatedBoundingBox="2914,14172 5610,14175 5609,15129 2913,15126"/>
              </emma:interpretation>
              <emma:one-of disjunction-type="recognition" id="oneOf1">
                <emma:interpretation id="interp5" emma:lang="en-US" emma:confidence="1">
                  <emma:literal>4200</emma:literal>
                </emma:interpretation>
                <emma:interpretation id="interp6" emma:lang="en-US" emma:confidence="0">
                  <emma:literal>420</emma:literal>
                </emma:interpretation>
                <emma:interpretation id="interp7" emma:lang="en-US" emma:confidence="0">
                  <emma:literal>42000</emma:literal>
                </emma:interpretation>
                <emma:interpretation id="interp8" emma:lang="en-US" emma:confidence="0">
                  <emma:literal>40200</emma:literal>
                </emma:interpretation>
                <emma:interpretation id="interp9" emma:lang="en-US" emma:confidence="0">
                  <emma:literal>42200</emma:literal>
                </emma:interpretation>
              </emma:one-of>
            </emma:emma>
          </inkml:annotationXML>
          <inkml:trace contextRef="#ctx0" brushRef="#br0" timeOffset="51724.9585">-169 3378 5418,'-16'-29'3612,"16"29"-387,0 0-129,0 0-1419,-21-20-516,21 20 129,0 0-645,0 0-387,0 0-129,0 0 0,0 0 0,0 0-129,0 0 0,0 0 0,-18 16 0,18-16 129,-8 31-129,2-7 129,-2 0 0,2 8 0,-4-5 0,4 9 0,-4-7 129,1 7 0,-3-6-129,0 1 129,2-5 0,0 2 129,0-7-129,2 1-129,8-22 129,-6 32-129,6-32 129,0 25-129,0-25 0,34 18 129,-6-12-129,9-2 0,5 0-129,5-4 0,2 0 129,3 0-129,-1 0 129,-3 0-129,-7-2 0,-3 0 0,-9-2 0,-5 0 129,-6 2-129,-18 2-258,22 0-774,-22 0-1161,0 0-1419,0 0-258,0 0-258,0-18-387</inkml:trace>
          <inkml:trace contextRef="#ctx0" brushRef="#br0" timeOffset="52100.98">260 3309 5547,'-8'22'3354,"-8"6"-129,16-28-129,-18 35-387,15 1-2193,-1-3 258,4 17 129,0-7 0,5 17-129,-1-7-129,8 14 0,-6-6-129,4 7-129,-4-7 0,2 0 0,-6-9-129,4-3 0,-6-11 0,4-5 0,-2-9-258,-2-24-129,6 32-387,-6-32-1290,0 0-1935,27-10-129,-11-10-129,6-2-387</inkml:trace>
          <inkml:trace contextRef="#ctx0" brushRef="#br0" timeOffset="52845.0225">703 3476 9417,'-30'0'3870,"30"0"-129,0 0-258,0 0-2193,-20-21-387,20 21 129,0-22-516,0 22-129,26-28-258,-4 14 0,-3-1 0,9-1 0,0 4-129,5 4 0,-1 4 0,2 4 0,-5 0 0,-1 14 0,0 8 0,-5 3 129,-5 7-129,-2 5 129,-6 3-129,-4 3 129,-6 1 0,0 3 0,-8 1-129,-10 3 0,-4-1 129,-1-1-258,-3-4 258,0-3-258,2-6 129,1-5 0,1-7 0,2-10 129,2-10-129,18-4 129,-27-6 0,27 6-129,-26-34 129,16 10-129,6-1 0,0-5 129,4 2-129,0 1 129,12-1-258,6 2 258,2 3-258,3 3 258,1 4-258,8 8 0,-1 6 129,5 2 0,0 14 0,-1 8-129,3 7 258,1 3-258,-5 4 129,1-1 0,-7 1 0,-2-5-129,-6-3 258,-3-6-129,-5-2-129,-12-20-129,18 23-1419,-18-23-2064,0 0-129,10-21-387,-8-9 0</inkml:trace>
          <inkml:trace contextRef="#ctx0" brushRef="#br0" timeOffset="53313.0493">1477 3368 9288,'0'0'3354,"-21"-14"387,21 14-516,-14 20-2451,-4-7 0,10 15 129,-10-6-129,10 15 129,-7-3-258,11 13 0,-4-1-129,8 7-129,0 1-129,10 5-129,6-8 129,5-1-258,5-13 258,4-5-129,1-16 0,3-10 0,-1-8 0,-1-18 258,-10-12-258,1-3 258,-11-9-258,-2-1 129,-8-5-129,-2 3 0,-16-1 0,-3 1-129,-7 3 0,-2 3-129,1 5-129,-5-1-516,18 19-1548,-8-4-1935,22 22 129,-17-25-387,17 25 0</inkml:trace>
          <inkml:trace contextRef="#ctx0" brushRef="#br0" timeOffset="53821.0784">2011 3263 8772,'-12'12'3483,"-11"2"129,23-14-129,-24 37-2064,-2-23 0,12 20-129,-13-9-516,11 19 129,-8-9-258,14 13-129,-4-3-129,10 7 0,2-5-258,2 4 0,10-5-129,12-1 0,4-7 129,11-5-258,3-9 258,9-6-129,-1-12 0,7-6 129,-6-4 0,1-14 129,-7-10-129,-7-1 129,-8-9-258,-7-1 258,-11-3-258,-8-1 129,-2-1 0,-12 5-129,-9 1 0,-9 5 0,-8 3 0,-5 4-129,-1 5 129,-7-1-258,9 8-129,-7-10-516,23 14-2322,-3-5-774,9-1-258,20 16-258,-16-36 0</inkml:trace>
        </inkml:traceGroup>
        <inkml:traceGroup>
          <inkml:annotationXML>
            <emma:emma xmlns:emma="http://www.w3.org/2003/04/emma" version="1.0">
              <emma:interpretation id="{500B6C40-06B9-4BDF-8D6F-B90066A7FB74}" emma:medium="tactile" emma:mode="ink">
                <msink:context xmlns:msink="http://schemas.microsoft.com/ink/2010/main" type="inkWord" rotatedBoundingBox="6679,14022 10697,14189 10648,15345 6631,15178"/>
              </emma:interpretation>
              <emma:one-of disjunction-type="recognition" id="oneOf2">
                <emma:interpretation id="interp10" emma:lang="en-US" emma:confidence="0">
                  <emma:literal>+480</emma:literal>
                </emma:interpretation>
                <emma:interpretation id="interp11" emma:lang="en-US" emma:confidence="0">
                  <emma:literal>1480</emma:literal>
                </emma:interpretation>
                <emma:interpretation id="interp12" emma:lang="en-US" emma:confidence="0">
                  <emma:literal>1480,</emma:literal>
                </emma:interpretation>
                <emma:interpretation id="interp13" emma:lang="en-US" emma:confidence="0">
                  <emma:literal>+40</emma:literal>
                </emma:interpretation>
                <emma:interpretation id="interp14" emma:lang="en-US" emma:confidence="0">
                  <emma:literal>1480.</emma:literal>
                </emma:interpretation>
              </emma:one-of>
            </emma:emma>
          </inkml:annotationXML>
          <inkml:trace contextRef="#ctx0" brushRef="#br0" timeOffset="55597.18">5480 3399 2838,'4'-22'2838,"-4"22"645,0 0-516,0 0-1548,0 0-645,0 0 129,0 0 516,0 0-387,0 0-516,-4 12 129,4-12-387,-4 44 129,-2-15-129,6 9 129,-6-2 0,6 7 0,-8-7-129,6 5 129,-4-9-129,6 1 129,-6-5-129,6-2-129,-2-6 129,2 1 0,0-21 0,18 30-129,4-26 129,3 4 0,9-8 0,6 0 129,1-2-129,4-6 129,-3-4-129,1 0 0,-11-2-129,0 2 129,-11 3-387,-1-7-129,2 10-1677,-22 6-2064,14-26 129,-14 26-387,10-39-129</inkml:trace>
          <inkml:trace contextRef="#ctx0" brushRef="#br0" timeOffset="55927.1988">5869 3328 5160,'-18'67'3999,"18"-17"-258,-8-1 387,2 2-1806,10 25-387,-4-15-387,12 22-258,-12-14-387,14 10-258,-8-8-258,4-2-258,-4-5 0,2-5 0,-6-10-129,4-9 129,-2-8-258,-2-15-387,9 7-1290,-11-24-2193,0 0-129,14-30-129,-4-7-258</inkml:trace>
          <inkml:trace contextRef="#ctx0" brushRef="#br0" timeOffset="56593.2369">6385 3423 7740,'-10'6'3612,"-14"2"0,5 12-129,-5 5-2193,-10-3-258,7 12 0,-7-7-258,8 5-129,-1-6-258,7 1 0,6-5 0,6 0 0,2-4-129,6-18 0,0 27 0,0-27-129,26 26 129,-6-10 0,-1-2-129,7 5-129,2 1 0,3 4 0,3 1 0,2 7 0,-1 2 0,1 5-129,-3 3 129,-1 1 0,-4 5 0,-7 1 0,-5 0 0,-6-1 129,-8-7 0,-2-3 129,-2-8-129,-10-13 129,-8-13-129,1-4 129,-7-21-129,2-11 0,1-12 0,1-5-129,6-8 0,4-1 0,4-3 129,6 4-258,2-2 258,2 5 0,6 3-129,-2-1 0,2 7 0,-4 1 129,-2 5-129,-2 1 0,0 7-129,0-5-258,0 12-387,-6-11-774,6 9-2580,0 4-129,0-1-129,2 3-129</inkml:trace>
          <inkml:trace contextRef="#ctx0" brushRef="#br0" timeOffset="57105.2662">6737 3249 5676,'4'28'3870,"-4"-28"-129,-2 19-129,0 3-1677,2-22-258,-18 52 0,0-27-516,16 23-387,-10-9 0,12 19-129,-4-7-129,4 14 0,8-6-129,8 11-258,0-7 129,10 4-129,5-6 129,9-5-258,3-11 129,11-9-129,1-11 129,6-13-129,2-12 129,1-6 0,-7-19-129,-2-7 129,-9-9 0,-9-9-129,-11-1 129,-8-5 0,-12-1 0,-6 2 0,-14 1 0,-14 3 0,-9 4-129,-11 3 129,-1 5-129,-10 7-129,1 6 129,-3 4-258,8 9 0,1-5-258,21 18-387,-13-16-1548,18 14-1806,26 2 0,-23-8-258,23 8-387</inkml:trace>
        </inkml:traceGroup>
        <inkml:traceGroup>
          <inkml:annotationXML>
            <emma:emma xmlns:emma="http://www.w3.org/2003/04/emma" version="1.0">
              <emma:interpretation id="{E3EFA691-411B-4B0E-B4A5-2C8F7D013140}" emma:medium="tactile" emma:mode="ink">
                <msink:context xmlns:msink="http://schemas.microsoft.com/ink/2010/main" type="inkWord" rotatedBoundingBox="14716,14157 16891,14087 16923,15076 14748,15147"/>
              </emma:interpretation>
              <emma:one-of disjunction-type="recognition" id="oneOf3">
                <emma:interpretation id="interp15" emma:lang="en-US" emma:confidence="1">
                  <emma:literal>350</emma:literal>
                </emma:interpretation>
                <emma:interpretation id="interp16" emma:lang="en-US" emma:confidence="0">
                  <emma:literal>3500</emma:literal>
                </emma:interpretation>
                <emma:interpretation id="interp17" emma:lang="en-US" emma:confidence="0">
                  <emma:literal>3550</emma:literal>
                </emma:interpretation>
                <emma:interpretation id="interp18" emma:lang="en-US" emma:confidence="0">
                  <emma:literal>3050</emma:literal>
                </emma:interpretation>
                <emma:interpretation id="interp19" emma:lang="en-US" emma:confidence="0">
                  <emma:literal>35</emma:literal>
                </emma:interpretation>
              </emma:one-of>
            </emma:emma>
          </inkml:annotationXML>
          <inkml:trace contextRef="#ctx0" brushRef="#br0" timeOffset="58493.3456">11660 3571 8256,'-24'4'4257,"24"-4"0,-23 0-387,23 0-2193,0 0-258,-28-28-129,28 28-387,0 0-387,-8-27-258,8 9 0,8 0-129,6-2 0,5-1-129,9 1 0,2-2-129,5 8 129,1 1 0,1 9 0,-5 4 0,2 6 0,-11 11 0,-5 9 0,-10 8 0,-8 1 0,0 5 129,-16-5 0,-3 1 0,-9-7 0,2-1 0,-3-8-129,5-4 129,2-4 0,22-12-129,-30 13 0,30-13 129,0 0-129,0 0 0,0 0 0,0 0 0,0 0 0,14 2 0,8-2 0,4 0 0,7 0-129,5 0 129,3 4 0,-1 2 0,1 4-129,-3 4 0,-4 6 129,-9 5-129,-7 7 129,-10 4-129,-6 1 129,-2 5-129,-12 1 129,-8 1 0,-9-3 129,-1-3 0,-12-7 0,3-3 0,-8-6 0,1-4 129,-5-9-129,5-1-129,-3-6 129,5-2-129,5 0-129,3-2 0,9-2-258,-1-9-387,28 13-1161,-22-14-2451,22-6 129,4-6-387,14-5-258</inkml:trace>
          <inkml:trace contextRef="#ctx0" brushRef="#br0" timeOffset="59277.3905">12674 3206 6837,'6'47'3870,"-6"-47"0,-8 38 0,0-11-2322,-14-23-129,8 18 0,-13-22-258,9 10-258,-14-10-258,5 0-258,-9 0 0,2-4-258,-3-2 0,-1 4 0,-1 2-129,1 0 0,3 6 0,-1 8 129,7 3-129,-1 11 129,8 2 0,2 7 0,7-1 0,1 3 129,4-3-129,6 2 0,0-9 129,2-1-129,0-8 0,4-3 0,-4-17 0,8 18 0,-8-18 0,0 0 0,19 6 0,-19-6 0,24 0-129,-6-2 129,4-2-129,5-2 129,1 0-129,6 0 0,1 1 0,3-1-129,3 2 129,1 4 0,-1 0-129,3 6 129,-3 7 0,1 7-129,-7 8 129,-1 3-129,-8 5 0,-5 2 0,-9 3 129,-6 1-129,-6-3 129,-2 1 0,-18-5 129,-1-3 0,-11-6 0,-6-5 0,-7-9 0,0-6 0,-7-6-258,1 0 0,9-8-387,-7-16-516,31 15-2322,-2-17-1032,16 2-258,4-7-129,14-9-387</inkml:trace>
          <inkml:trace contextRef="#ctx0" brushRef="#br0" timeOffset="59773.4188">12998 3229 6966,'-8'56'4128,"-10"-23"0,3 11 0,5 17-2451,-18-14 129,24 23 129,-14-17-903,18 16-387,0-10-129,22 9-258,8-7-129,15 4 0,12-8 0,11-1-129,5-11 129,6-9 0,-4-11 0,0-13 0,-10-12 0,-7-12 0,-17-17 0,-7-11 0,-15-13 129,-9-2 0,-12-9 0,-17-5-129,-19-6 0,-9 0 129,-11 6-129,-7 4 0,-4 7-129,-2 9-129,1 13 0,3 9-129,12 15-258,0-2-258,19 14-1032,-7 0-2709,11 0 129,8-8-387,6-10 0</inkml:trace>
        </inkml:traceGroup>
        <inkml:traceGroup>
          <inkml:annotationXML>
            <emma:emma xmlns:emma="http://www.w3.org/2003/04/emma" version="1.0">
              <emma:interpretation id="{7E0BBF32-D63F-4069-B43F-30166E198D7A}" emma:medium="tactile" emma:mode="ink">
                <msink:context xmlns:msink="http://schemas.microsoft.com/ink/2010/main" type="inkWord" rotatedBoundingBox="19995,14095 21420,14096 21419,15272 19994,15271"/>
              </emma:interpretation>
              <emma:one-of disjunction-type="recognition" id="oneOf4">
                <emma:interpretation id="interp20" emma:lang="en-US" emma:confidence="1">
                  <emma:literal>40</emma:literal>
                </emma:interpretation>
                <emma:interpretation id="interp21" emma:lang="en-US" emma:confidence="0">
                  <emma:literal>yo</emma:literal>
                </emma:interpretation>
                <emma:interpretation id="interp22" emma:lang="en-US" emma:confidence="0">
                  <emma:literal>4o</emma:literal>
                </emma:interpretation>
                <emma:interpretation id="interp23" emma:lang="en-US" emma:confidence="0">
                  <emma:literal>46</emma:literal>
                </emma:interpretation>
                <emma:interpretation id="interp24" emma:lang="en-US" emma:confidence="0">
                  <emma:literal>i/o</emma:literal>
                </emma:interpretation>
              </emma:one-of>
            </emma:emma>
          </inkml:annotationXML>
          <inkml:trace contextRef="#ctx0" brushRef="#br0" timeOffset="60689.4712">16743 3233 5289,'0'0'3870,"0"0"-258,0 0 258,0 0-2451,6 20 129,-6-20 0,0 47-129,0-19-387,0 21-258,-4-5-129,4 17-129,-6-9-129,6 3 0,-8-10-129,6 1 0,-1-13 0,3-3-129,0-10 129,0-20-129,25 22 129,5-16-129,5-6 129,13 0 0,5 0-129,12-8 258,1-6-129,3 2 0,-6-4-129,-2 4 129,-13-2-129,-7 5 0,-9 1-129,-12 0-258,-20 8-129,0 0-645,27-10-2064,-27 10-1548,-8-22 387,-3 2-645,-3-5-387</inkml:trace>
          <inkml:trace contextRef="#ctx0" brushRef="#br0" timeOffset="61012.4897">17338 3184 10836,'-23'45'4128,"5"-17"0,2 11-387,2 13-2838,-6-7 129,14 21-129,-7-7-258,13 16-129,-2-2-258,2 10-129,4-4 129,9 4-129,-3-6 0,2 0 0,-2-11 0,2-5-129,-6-10 129,0-9-129,2-9-129,-8-13-129,8 2-516,-8-22-2064,0-16-1419,0-12-258,0-15-129,0-9-516</inkml:trace>
          <inkml:trace contextRef="#ctx0" brushRef="#br0" timeOffset="61512.5183">17617 3370 9546,'0'0'3999,"0"0"-129,0 0-258,0 0-2838,0 0 129,0 0 258,-10 25-258,10-25-387,-12 44 0,2-15 0,6 13-129,-4-3 0,8 15-129,0-5 0,8 9-129,4-7 0,12 0-129,2-5 0,9-7 0,5-9 129,5-8-129,5-12 129,1-10-129,-2-4 129,-1-16-129,-1-10 129,-7-5 0,-5-5 0,-7-3 0,-6-1 0,-10-1 0,-6-3 0,-6 3 0,-6 1-129,-14-1 0,-10-1 0,-11-3-258,-5 5 129,-7-3-129,1 15-129,-1-5-387,18 29-903,-9-10-2709,20 12 258,24 6-516,-23 0 129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17:55:38.8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BB4284C-2AA7-4221-8545-A88A49EADEDD}" emma:medium="tactile" emma:mode="ink">
          <msink:context xmlns:msink="http://schemas.microsoft.com/ink/2010/main" type="inkDrawing" rotatedBoundingBox="7391,2790 7391,2808 7376,2808 7376,2790" shapeName="Other"/>
        </emma:interpretation>
      </emma:emma>
    </inkml:annotationXML>
    <inkml:trace contextRef="#ctx0" brushRef="#br0">0 18 1548,'0'-18'1548,"0"18"129,0 0-774,0 0-387,0 0-903,0 0-1161,0 0-516,0 0 129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22:16:03.50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A556FE6-C7B0-471C-BDF1-F1B934495C27}" emma:medium="tactile" emma:mode="ink">
          <msink:context xmlns:msink="http://schemas.microsoft.com/ink/2010/main" type="writingRegion" rotatedBoundingBox="1968,8165 25070,9210 24963,11581 1860,10535"/>
        </emma:interpretation>
      </emma:emma>
    </inkml:annotationXML>
    <inkml:traceGroup>
      <inkml:annotationXML>
        <emma:emma xmlns:emma="http://www.w3.org/2003/04/emma" version="1.0">
          <emma:interpretation id="{A96090D0-E03A-45F8-8A39-4C00E0CD43CE}" emma:medium="tactile" emma:mode="ink">
            <msink:context xmlns:msink="http://schemas.microsoft.com/ink/2010/main" type="paragraph" rotatedBoundingBox="1968,8165 25070,9210 24963,11581 1860,1053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C65B2D2-EEDF-4A6A-82FA-2E3A03B35897}" emma:medium="tactile" emma:mode="ink">
              <msink:context xmlns:msink="http://schemas.microsoft.com/ink/2010/main" type="line" rotatedBoundingBox="1968,8165 25070,9210 24963,11581 1860,10535"/>
            </emma:interpretation>
          </emma:emma>
        </inkml:annotationXML>
        <inkml:traceGroup>
          <inkml:annotationXML>
            <emma:emma xmlns:emma="http://www.w3.org/2003/04/emma" version="1.0">
              <emma:interpretation id="{E1B8F5FD-F7EA-436D-9397-1A3934F8B419}" emma:medium="tactile" emma:mode="ink">
                <msink:context xmlns:msink="http://schemas.microsoft.com/ink/2010/main" type="inkWord" rotatedBoundingBox="2454,8804 2949,10424 2135,10673 1640,9052"/>
              </emma:interpretation>
              <emma:one-of disjunction-type="recognition" id="oneOf0">
                <emma:interpretation id="interp0" emma:lang="en-US" emma:confidence="1">
                  <emma:literal>3</emma:literal>
                </emma:interpretation>
                <emma:interpretation id="interp1" emma:lang="en-US" emma:confidence="0">
                  <emma:literal>}</emma:literal>
                </emma:interpretation>
                <emma:interpretation id="interp2" emma:lang="en-US" emma:confidence="0">
                  <emma:literal>Z</emma:literal>
                </emma:interpretation>
                <emma:interpretation id="interp3" emma:lang="en-US" emma:confidence="0">
                  <emma:literal>s</emma:literal>
                </emma:interpretation>
                <emma:interpretation id="interp4" emma:lang="en-US" emma:confidence="0">
                  <emma:literal>y</emma:literal>
                </emma:interpretation>
              </emma:one-of>
            </emma:emma>
          </inkml:annotationXML>
          <inkml:trace contextRef="#ctx0" brushRef="#br0">24 230 3483,'0'0'3483,"0"0"-129,-12 10-129,12-10-645,0 0-387,0 0-258,-2 18-258,2-18-129,0 0-258,0 0-129,0 0-258,-12-10-258,12 10-129,0-20 0,0 20-258,0-30-129,6 9 0,4-3-129,4 0 129,4-2-129,1 3 0,7-1 0,0 6 0,1 0 0,3 9 0,-2 3 0,1 6 0,-1 0 0,-2 7 0,-3 11-129,-5 6 129,2 6 0,-6 5 0,-4 3 0,-4 5 129,-6 3-129,0 3 129,-6-1-129,-4 3 258,-10-6-129,2 3 0,-4-9 0,1-1 129,-3-8-129,4-3 129,0-5-129,5-4 0,15-18 0,-24 22-129,24-22 129,0 0-129,0 0 129,0 0-129,0 0 0,-10 17 129,10-17-129,0 0 0,16 0 0,-16 0 0,32 0 0,-9 0 0,5-2 0,6-2 0,1 0 129,3 0-129,3 4 0,5 0 0,-1 0 258,2 12-258,1 6 129,-1 4-129,-1 6 258,-5 5-258,-1 7 258,-5 5-258,-5 5 0,-10 5 129,-2 4-129,-7 2 0,-1 7 0,-6-3 0,-4-2 0,0-4 0,-6-3 0,-3-7 129,-11-5-129,-2-9 130,-14-7-130,1-6 0,-13-7 0,-1 1 0,-8-8 0,1 0 0,-5-2 0,6-4 0,-1-2 0,5 0 0,6-6 0,7-2 0,4-2 0,7 0 0,7 4 0,-2-9-517,22 15-1934,0 0-2193,0 0-129,0-36-258,10 8 0</inkml:trace>
        </inkml:traceGroup>
        <inkml:traceGroup>
          <inkml:annotationXML>
            <emma:emma xmlns:emma="http://www.w3.org/2003/04/emma" version="1.0">
              <emma:interpretation id="{216E2107-B0F9-4418-9FF0-D5DE57113411}" emma:medium="tactile" emma:mode="ink">
                <msink:context xmlns:msink="http://schemas.microsoft.com/ink/2010/main" type="inkWord" rotatedBoundingBox="6745,8742 7745,8787 7655,10781 6655,10736"/>
              </emma:interpretation>
              <emma:one-of disjunction-type="recognition" id="oneOf1">
                <emma:interpretation id="interp5" emma:lang="en-US" emma:confidence="1">
                  <emma:literal>9</emma:literal>
                </emma:interpretation>
                <emma:interpretation id="interp6" emma:lang="en-US" emma:confidence="0">
                  <emma:literal>q</emma:literal>
                </emma:interpretation>
                <emma:interpretation id="interp7" emma:lang="en-US" emma:confidence="0">
                  <emma:literal>g</emma:literal>
                </emma:interpretation>
                <emma:interpretation id="interp8" emma:lang="en-US" emma:confidence="0">
                  <emma:literal>a</emma:literal>
                </emma:interpretation>
                <emma:interpretation id="interp9" emma:lang="en-US" emma:confidence="0">
                  <emma:literal>an</emma:literal>
                </emma:interpretation>
              </emma:one-of>
            </emma:emma>
          </inkml:annotationXML>
          <inkml:trace contextRef="#ctx0" brushRef="#br0" timeOffset="1827.1046">5493 269 5547,'0'0'4644,"0"0"-516,0 0 0,0 0-1419,0-13-774,-10-17-129,10 30-645,-18-53-258,12 25-258,-12-14 0,6 13-129,-9-11 0,5 11-258,-10-5 0,2 8 0,-5 1-129,-1 7 0,0 0 0,1 6-129,-1 2 129,2 6 0,1 2 0,3 2 0,0 0-129,3 14 129,-1 0 0,2 8-129,-2 3 129,3 5 0,-5 8-129,2 5 129,0 3-129,1 5 129,-3 2 0,2 3-129,0-1 129,7 2-129,1-3 129,6-3 0,2-1-129,4-3 129,2-4 129,2-3-128,8-2-130,2-3 0,2-5 0,5-3 0,-1-1 0,6-6 0,-2 0 0,3-5 0,1-5 0,4-2 0,-1-4 0,1-4 0,1 0 0,3-10 0,-2-7 0,-3-7 0,1-8 0,-2-3 0,-3-5 0,-3-5 0,-2-5 0,-2 1 0,-3-1 0,-1 3 0,-2 3 0,-4 3 0,-2 5 0,0 3 0,-2 5 0,0 0 0,0 7 0,0 3 0,-2 0 0,-2 18 0,8-24 0,-8 24 0,0 0 0,8-17 0,-8 17 0,0 0 0,0 0 0,0 0 0,0 0 0,0 0 0,17 17 0,-11 3 0,2 6 0,0 7 0,0 5 0,2 7 0,-2 5 0,2 3 0,0 7 0,1 3 0,-1 8 0,4 4 0,-2 4 0,4 4 0,-4 0 0,3 4 0,-1-4 0,2-2 0,-4-8 0,2-4 0,-4-11 0,2-9 0,-3-9 0,-1-9 0,-2-7 0,2-6 0,-8-18 0,6 22 0,-6-22 0,0 0 0,4 17 0,-4-17 0,0 0 0,0 0 0,0 0 0,0 0 0,0 0 0,4 18 0,-4-18 0,0 0 0,0 0 0,0 0 0,4 18 0,-4-18 0,4 26 0,-2-9 0,2 7 0,-4 0 0,4 2 0,-2-3 0,-2 1 0,0-6 0,0-18 0,0 25 0,0-25 0,0 0 0,-8 18 0,8-18 0,0 0 0,-44-4-1678,44 4-3353,-25-8-258,25 8 129,-20-31-516</inkml:trace>
        </inkml:traceGroup>
        <inkml:traceGroup>
          <inkml:annotationXML>
            <emma:emma xmlns:emma="http://www.w3.org/2003/04/emma" version="1.0">
              <emma:interpretation id="{7A3CD2E6-EE80-48B4-8D9D-A733088A9195}" emma:medium="tactile" emma:mode="ink">
                <msink:context xmlns:msink="http://schemas.microsoft.com/ink/2010/main" type="inkWord" rotatedBoundingBox="10730,8732 18821,8926 18776,10777 10686,10583"/>
              </emma:interpretation>
              <emma:one-of disjunction-type="recognition" id="oneOf2">
                <emma:interpretation id="interp10" emma:lang="en-US" emma:confidence="0">
                  <emma:literal>$45</emma:literal>
                </emma:interpretation>
                <emma:interpretation id="interp11" emma:lang="en-US" emma:confidence="0">
                  <emma:literal>445</emma:literal>
                </emma:interpretation>
                <emma:interpretation id="interp12" emma:lang="en-US" emma:confidence="0">
                  <emma:literal>X45</emma:literal>
                </emma:interpretation>
                <emma:interpretation id="interp13" emma:lang="en-US" emma:confidence="0">
                  <emma:literal>*45</emma:literal>
                </emma:interpretation>
                <emma:interpretation id="interp14" emma:lang="en-US" emma:confidence="0">
                  <emma:literal>1145</emma:literal>
                </emma:interpretation>
              </emma:one-of>
            </emma:emma>
          </inkml:annotationXML>
          <inkml:trace contextRef="#ctx0" brushRef="#br0" timeOffset="4731.2706">11519 299 14835,'2'-22'5160,"-2"22"-387,0 0-129,-6-25-3612,6 25-258,0 0 0,-2 15-387,2-15-129,-8 42-128,2-10-130,2 9 0,-4 7 0,2 9 0,-2 6 0,2 4 0,-4 0 0,2 3 0,1-5 0,3-4 0,-4-7 0,6-7 0,0-9 0,2-5 0,0-7 0,0-6 0,0-20 0,27 19 0,-3-19 0,6 0 0,5-2 0,9-9 0,5-7 0,9-2 0,3-4 0,2 1 0,0-3 0,1 0 0,-5 2 0,-2 5 0,-11-1 0,-9 6 0,-5 2 0,-10 4 0,-22 8 0,25-6 0,-25 6 0,0 0 0,0 0 0,0 0 0,0 0-646,2-17-4256,-2 17-516,0-42 129,-2 10-387</inkml:trace>
          <inkml:trace contextRef="#ctx0" brushRef="#br0" timeOffset="5155.2949">12185 11 14577,'0'-18'4902,"-6"-4"-387,6 22 129,0 0-3870,-26 10 0,26 23-129,0 9-258,0 21 0,2 10 0,10 18 0,-2 10 1,8 16-388,-7 5 0,5 7 0,-4-3 0,0 3 0,0-7 0,0-5 0,-4-12 0,1-9 0,1-15 0,0-9 0,-2-21 0,-2-10 0,0-11 0,0-8 0,-6-22 0,6 24 0,-6-24 0,0 0 0,0 0 0,0 0 0,0 0 0,0 0 0,18 0-2065,-18-20-3095,0-4-129,0-19-258,6-19-129</inkml:trace>
          <inkml:trace contextRef="#ctx0" brushRef="#br0" timeOffset="3292.1883">8880 123 7869,'0'0'4257,"-28"-27"129,28 27-387,0 0-2193,-31-12 0,31 12 0,0 0-645,0 0-258,-24-6-258,24 6-129,0 0-129,8 21-129,6 1-129,8 14 0,5 5 129,11 17-129,5 3 0,11 10 129,1 0 0,4 4-129,1-2 129,-1-1-129,-2-9 129,-5-6-129,-5-9 0,-5-3 0,-11-11-129,-5-7 0,-6-7 129,-20-20-129,25 20-129,-25-20-387,0 0-774,0 0-3096,-16-6-516,-1-16 258,-1-9-774</inkml:trace>
          <inkml:trace contextRef="#ctx0" brushRef="#br0" timeOffset="3772.2158">9277-140 6321,'0'24'4773,"-11"2"-258,11-26-129,-14 23-1677,14 9-645,-16-10-258,16 29-387,-18-5-645,8 23 0,-15-2-258,9 20 129,-14 0-129,6 8 0,-7-4 0,5 2-129,-4-10-257,7-2-130,-3-16 0,6-2 0,0-17 0,7-5 0,-3-11 0,6-12 0,10-18 0,-18 17 0,18-17 0,0 0 0,0 0-3097,0 0-1676,0 0-387,-12-21 0,12-5-387</inkml:trace>
          <inkml:trace contextRef="#ctx0" brushRef="#br0" timeOffset="6528.3735">16788 24 7224,'37'0'4515,"-13"2"-129,-24-2 0,0 0-2322,0 0 258,0 0-387,0 0-645,0 0-387,0 22-129,0-22-129,-18 10-129,-5-4-129,-3 4-129,-12-2 0,-5 4-129,-7-3 0,-5 3 0,-6 2 0,-2 0-129,-1-4 129,1 4-129,4-1 129,5 1-129,3 0 0,6 2 130,7-2-130,6 2 0,5-1 0,5 5 0,2 0 0,6 6 0,3-1 0,-1 7 0,0 2 0,6 1 0,-4 3 0,6-1 0,-2-3 0,2-1 0,0-3 0,0-4 0,2-6 0,-2-3 0,4-17 0,-6 22 0,6-22 0,0 0 0,0 0 0,0 0 0,0 0 0,0 0 0,20-4 0,0-6 0,0-2 0,9-3 0,7-3 0,3-4 0,9 2 0,1-1 0,5-1 0,1 2 0,0 4 0,1 4 0,-1 8 0,-4 4 0,1 0 0,-7 12 0,-1 10 0,-5 6 0,-3 5 0,-3 9 0,-3 5 0,0 5 0,-7 3 0,-3 4 0,-6 5 0,-4 3 0,-6 0 0,-4 4 0,0-4 0,-12 0 0,-4-7 0,-2-5 0,-5-5 0,-5-7 0,-6-7 0,-5-5 0,-5-9 0,-3-4 0,-6-8 0,-3-2 0,-1-5 0,2-3 0,-3 0 0,1-9 0,2-3 0,-1-2 0,1-2 0,4-2 0,-1 0 0,1-1 0,7 3 0,3-2 0,13 14 0,-11-23-1549,39 27-3482,-22-18-258,30 0 0,14-16-387</inkml:trace>
        </inkml:traceGroup>
        <inkml:traceGroup>
          <inkml:annotationXML>
            <emma:emma xmlns:emma="http://www.w3.org/2003/04/emma" version="1.0">
              <emma:interpretation id="{A903FCAE-E45F-4962-B86D-5E83F32C0AD1}" emma:medium="tactile" emma:mode="ink">
                <msink:context xmlns:msink="http://schemas.microsoft.com/ink/2010/main" type="inkWord" rotatedBoundingBox="21921,9226 25063,9368 24967,11475 21826,11332"/>
              </emma:interpretation>
              <emma:one-of disjunction-type="recognition" id="oneOf3">
                <emma:interpretation id="interp15" emma:lang="en-US" emma:confidence="0">
                  <emma:literal>in</emma:literal>
                </emma:interpretation>
                <emma:interpretation id="interp16" emma:lang="en-US" emma:confidence="0">
                  <emma:literal>is</emma:literal>
                </emma:interpretation>
                <emma:interpretation id="interp17" emma:lang="en-US" emma:confidence="0">
                  <emma:literal>=.</emma:literal>
                </emma:interpretation>
                <emma:interpretation id="interp18" emma:lang="en-US" emma:confidence="0">
                  <emma:literal>=</emma:literal>
                </emma:interpretation>
                <emma:interpretation id="interp19" emma:lang="en-US" emma:confidence="0">
                  <emma:literal>&amp;</emma:literal>
                </emma:interpretation>
              </emma:one-of>
            </emma:emma>
          </inkml:annotationXML>
          <inkml:trace contextRef="#ctx0" brushRef="#br0" timeOffset="7543.4315">20039 347 1032,'0'0'2967,"-20"0"0,20 0-129,0 0 0,0 0-387,-8 17 0,8-17-258,0 0-258,-19 2-129,19-2-129,0 0-387,0 18-258,0-18-258,0 0-129,0 0 0,0 0-258,0 0-129,0 0 129,13 0-258,9 0 129,2 0 0,6 0-129,-1-2 0,9-2 0,-5-4 0,-1 0 0,-4 0-129,-7 2 129,-3 1-258,-18 5 0,20-4-258,-20 4-645,0 0-2709,0 0-1161,0 0 129,-14 4-387,14-4-516</inkml:trace>
          <inkml:trace contextRef="#ctx0" brushRef="#br0" timeOffset="8018.4586">20106 805 9030,'0'0'4515,"-10"20"0,10-20-258,0 0-1419,0 0-774,0 0-645,10 0-516,-10 0-129,36-2-129,-16-8-129,11 6-129,1-8 0,3 4-129,-5-2-129,0 2 1,-9 3-260,-21 5-128,34 0-516,-34 0-1290,0 0-2580,0 0-258,0 0-258,0 0 0</inkml:trace>
          <inkml:trace contextRef="#ctx0" brushRef="#br0" timeOffset="10359.5926">20713 2444 8127,'-20'9'4515,"20"-9"0,-18 14-129,18-14-1806,0 0-258,0 0-645,0 0-645,0 0-129,0 0-258,16-4-129,-16 4-129,32-14 0,-14 5 0,9 3-129,3-4-128,4 4-130,-3-4 0,9 4 0,1-4 0,7 4 0,1-4 0,6 2 0,1 1 0,9-1 0,-2-2 0,6 0 0,1 0 0,3 0 0,4 0 0,-4 0 0,0 2 0,0 1 0,-10-3 0,5 4 0,-7-2 0,-6 2 0,-5-2 0,-3 2 0,-7 0 0,-7 2 0,1 0 0,-7 2 0,1 0 0,-2 0 0,-2 2 0,1 0 0,3 0 0,0 0 0,-3 0 0,1 0 0,-4 0 0,1 0 0,-3 0 0,0 0 0,-2 0 0,3 0 0,-3 0 0,-18 0 0,34-2 0,-34 2 0,33-6 0,-15 2 0,-18 4 0,28-4 0,-28 4 0,33-2 0,-15 2 0,0 0 0,-18 0 0,32 0 0,-15 0 0,1 0 0,2 0 0,-20 0 0,26 0 0,-26 0 0,27-1 0,-27 1 0,18-4 0,-18 4 0,0 0 0,24-4 0,-24 4 0,0 0 0,0 0 0,22-6 0,-22 6 0,0 0 0,0 0 0,0 0 0,0 0 0,0 0 0,0 0 0,0 0 0,0 0 0,0 0 0,0 0 0,0 0 0,0 0 0,0 0 0,0 0 0,0 0 0,0 0 0,17 0 0,-17 0 0,0 0 0,0 0 0,0 0 0,0 0 0,18 8 0,-18-8 0,0 0 0,0 0 0,18 7 0,-18-7 0,0 0 0,0 0 0,0 0 0,0 0 0,0 0 0,0 0 0,0 0 0,0 0 0,0 0 0,0 0 0,0 0 0,0 0 0,0 0 0,0 0 0,0 0 0,0 0 0,0 0 0,0 0 0,0 0 0,0 0 0,0 0 0,0 0 0,0 0 0,0 0 0,0 0 0,0 0 0,0 0 0,0 0 0,0 0 0,0 0 0,-14-1-517,14 1-4256,-20-6-387,20 6 129,-33-22-258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22:16:13.86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2D39EBF-F27B-43AA-810D-9BC64F243816}" emma:medium="tactile" emma:mode="ink">
          <msink:context xmlns:msink="http://schemas.microsoft.com/ink/2010/main" type="inkDrawing" rotatedBoundingBox="22594,11294 24977,11031 24985,11104 22603,11368" shapeName="Other"/>
        </emma:interpretation>
      </emma:emma>
    </inkml:annotationXML>
    <inkml:trace contextRef="#ctx0" brushRef="#br0">20713 2444 8127,'-20'9'4515,"20"-9"0,-18 14-129,18-14-1806,0 0-258,0 0-645,0 0-645,0 0-129,0 0-258,16-4-129,-16 4-129,32-14 0,-14 5 0,9 3-129,3-4-128,4 4-130,-3-4 0,9 4 0,1-4 0,7 4 0,1-4 0,6 2 0,1 1 0,9-1 0,-2-2 0,6 0 0,1 0 0,3 0 0,4 0 0,-4 0 0,0 2 0,0 1 0,-10-3 0,5 4 0,-7-2 0,-6 2 0,-5-2 0,-3 2 0,-7 0 0,-7 2 0,1 0 0,-7 2 0,1 0 0,-2 0 0,-2 2 0,1 0 0,3 0 0,0 0 0,-3 0 0,1 0 0,-4 0 0,1 0 0,-3 0 0,0 0 0,-2 0 0,3 0 0,-3 0 0,-18 0 0,34-2 0,-34 2 0,33-6 0,-15 2 0,-18 4 0,28-4 0,-28 4 0,33-2 0,-15 2 0,0 0 0,-18 0 0,32 0 0,-15 0 0,1 0 0,2 0 0,-20 0 0,26 0 0,-26 0 0,27-1 0,-27 1 0,18-4 0,-18 4 0,0 0 0,24-4 0,-24 4 0,0 0 0,0 0 0,22-6 0,-22 6 0,0 0 0,0 0 0,0 0 0,0 0 0,0 0 0,0 0 0,0 0 0,0 0 0,0 0 0,0 0 0,0 0 0,0 0 0,0 0 0,0 0 0,0 0 0,0 0 0,17 0 0,-17 0 0,0 0 0,0 0 0,0 0 0,0 0 0,18 8 0,-18-8 0,0 0 0,0 0 0,18 7 0,-18-7 0,0 0 0,0 0 0,0 0 0,0 0 0,0 0 0,0 0 0,0 0 0,0 0 0,0 0 0,0 0 0,0 0 0,0 0 0,0 0 0,0 0 0,0 0 0,0 0 0,0 0 0,0 0 0,0 0 0,0 0 0,0 0 0,0 0 0,0 0 0,0 0 0,0 0 0,0 0 0,0 0 0,0 0 0,0 0 0,0 0 0,-14-1-517,14 1-4256,-20-6-387,20 6 129,-33-22-258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22:16:06.80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BDA4166-D801-4113-8B90-7FABD5FD0636}" emma:medium="tactile" emma:mode="ink">
          <msink:context xmlns:msink="http://schemas.microsoft.com/ink/2010/main" type="writingRegion" rotatedBoundingBox="1926,8752 22303,8769 22299,14114 1921,14096"/>
        </emma:interpretation>
      </emma:emma>
    </inkml:annotationXML>
    <inkml:traceGroup>
      <inkml:annotationXML>
        <emma:emma xmlns:emma="http://www.w3.org/2003/04/emma" version="1.0">
          <emma:interpretation id="{9DFA844C-AAC2-4B47-A3AE-4DBB3F912166}" emma:medium="tactile" emma:mode="ink">
            <msink:context xmlns:msink="http://schemas.microsoft.com/ink/2010/main" type="paragraph" rotatedBoundingBox="1926,8752 22303,8769 22302,10793 1924,107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111D4F2-3724-4209-9DBB-7787DF3FB2F3}" emma:medium="tactile" emma:mode="ink">
              <msink:context xmlns:msink="http://schemas.microsoft.com/ink/2010/main" type="line" rotatedBoundingBox="1926,8752 22303,8769 22302,10793 1924,10776"/>
            </emma:interpretation>
          </emma:emma>
        </inkml:annotationXML>
        <inkml:traceGroup>
          <inkml:annotationXML>
            <emma:emma xmlns:emma="http://www.w3.org/2003/04/emma" version="1.0">
              <emma:interpretation id="{4339B29D-C61C-458C-9D09-DC35206766CF}" emma:medium="tactile" emma:mode="ink">
                <msink:context xmlns:msink="http://schemas.microsoft.com/ink/2010/main" type="inkWord" rotatedBoundingBox="10725,8760 14292,8763 14290,10669 10723,10665"/>
              </emma:interpretation>
              <emma:one-of disjunction-type="recognition" id="oneOf0">
                <emma:interpretation id="interp0" emma:lang="en-US" emma:confidence="0">
                  <emma:literal>3945:</emma:literal>
                </emma:interpretation>
                <emma:interpretation id="interp1" emma:lang="en-US" emma:confidence="0">
                  <emma:literal>3 9 *4 S =</emma:literal>
                </emma:interpretation>
                <emma:interpretation id="interp2" emma:lang="en-US" emma:confidence="0">
                  <emma:literal>3 9 Xh S =</emma:literal>
                </emma:interpretation>
                <emma:interpretation id="interp3" emma:lang="en-US" emma:confidence="0">
                  <emma:literal>39×45:</emma:literal>
                </emma:interpretation>
                <emma:interpretation id="interp4" emma:lang="en-US" emma:confidence="0">
                  <emma:literal>3 9 X4 S =</emma:literal>
                </emma:interpretation>
              </emma:one-of>
            </emma:emma>
          </inkml:annotationXML>
          <inkml:trace contextRef="#ctx0" brushRef="#br0">8880 123 7869,'0'0'4257,"-28"-27"129,28 27-387,0 0-2193,-31-12 0,31 12 0,0 0-645,0 0-258,-24-6-258,24 6-129,0 0-129,8 21-129,6 1-129,8 14 0,5 5 129,11 17-129,5 3 0,11 10 129,1 0 0,4 4-129,1-2 129,-1-1-129,-2-9 129,-5-6-129,-5-9 0,-5-3 0,-11-11-129,-5-7 0,-6-7 129,-20-20-129,25 20-129,-25-20-387,0 0-774,0 0-3096,-16-6-516,-1-16 258,-1-9-774</inkml:trace>
          <inkml:trace contextRef="#ctx0" brushRef="#br0" timeOffset="480.0274">9277-140 6321,'0'24'4773,"-11"2"-258,11-26-129,-14 23-1677,14 9-645,-16-10-258,16 29-387,-18-5-645,8 23 0,-15-2-258,9 20 129,-14 0-129,6 8 0,-7-4 0,5 2-129,-4-10-257,7-2-130,-3-16 0,6-2 0,0-17 0,7-5 0,-3-11 0,6-12 0,10-18 0,-18 17 0,18-17 0,0 0 0,0 0-3097,0 0-1676,0 0-387,-12-21 0,12-5-387</inkml:trace>
          <inkml:trace contextRef="#ctx0" brushRef="#br0" timeOffset="1439.0822">11519 299 14835,'2'-22'5160,"-2"22"-387,0 0-129,-6-25-3612,6 25-258,0 0 0,-2 15-387,2-15-129,-8 42-128,2-10-130,2 9 0,-4 7 0,2 9 0,-2 6 0,2 4 0,-4 0 0,2 3 0,1-5 0,3-4 0,-4-7 0,6-7 0,0-9 0,2-5 0,0-7 0,0-6 0,0-20 0,27 19 0,-3-19 0,6 0 0,5-2 0,9-9 0,5-7 0,9-2 0,3-4 0,2 1 0,0-3 0,1 0 0,-5 2 0,-2 5 0,-11-1 0,-9 6 0,-5 2 0,-10 4 0,-22 8 0,25-6 0,-25 6 0,0 0 0,0 0 0,0 0 0,0 0-646,2-17-4256,-2 17-516,0-42 129,-2 10-387</inkml:trace>
          <inkml:trace contextRef="#ctx0" brushRef="#br0" timeOffset="1863.1065">12185 11 14577,'0'-18'4902,"-6"-4"-387,6 22 129,0 0-3870,-26 10 0,26 23-129,0 9-258,0 21 0,2 10 0,10 18 0,-2 10 1,8 16-388,-7 5 0,5 7 0,-4-3 0,0 3 0,0-7 0,0-5 0,-4-12 0,1-9 0,1-15 0,0-9 0,-2-21 0,-2-10 0,0-11 0,0-8 0,-6-22 0,6 24 0,-6-24 0,0 0 0,0 0 0,0 0 0,0 0 0,0 0 0,18 0-2065,-18-20-3095,0-4-129,0-19-258,6-19-129</inkml:trace>
          <inkml:trace contextRef="#ctx0" brushRef="#br0" timeOffset="-3292.1883">24 230 3483,'0'0'3483,"0"0"-129,-12 10-129,12-10-645,0 0-387,0 0-258,-2 18-258,2-18-129,0 0-258,0 0-129,0 0-258,-12-10-258,12 10-129,0-20 0,0 20-258,0-30-129,6 9 0,4-3-129,4 0 129,4-2-129,1 3 0,7-1 0,0 6 0,1 0 0,3 9 0,-2 3 0,1 6 0,-1 0 0,-2 7 0,-3 11-129,-5 6 129,2 6 0,-6 5 0,-4 3 0,-4 5 129,-6 3-129,0 3 129,-6-1-129,-4 3 258,-10-6-129,2 3 0,-4-9 0,1-1 129,-3-8-129,4-3 129,0-5-129,5-4 0,15-18 0,-24 22-129,24-22 129,0 0-129,0 0 129,0 0-129,0 0 0,-10 17 129,10-17-129,0 0 0,16 0 0,-16 0 0,32 0 0,-9 0 0,5-2 0,6-2 0,1 0 129,3 0-129,3 4 0,5 0 0,-1 0 258,2 12-258,1 6 129,-1 4-129,-1 6 258,-5 5-258,-1 7 258,-5 5-258,-5 5 0,-10 5 129,-2 4-129,-7 2 0,-1 7 0,-6-3 0,-4-2 0,0-4 0,-6-3 0,-3-7 129,-11-5-129,-2-9 130,-14-7-130,1-6 0,-13-7 0,-1 1 0,-8-8 0,1 0 0,-5-2 0,6-4 0,-1-2 0,5 0 0,6-6 0,7-2 0,4-2 0,7 0 0,7 4 0,-2-9-517,22 15-1934,0 0-2193,0 0-129,0-36-258,10 8 0</inkml:trace>
          <inkml:trace contextRef="#ctx0" brushRef="#br0" timeOffset="-1465.0837">5493 269 5547,'0'0'4644,"0"0"-516,0 0 0,0 0-1419,0-13-774,-10-17-129,10 30-645,-18-53-258,12 25-258,-12-14 0,6 13-129,-9-11 0,5 11-258,-10-5 0,2 8 0,-5 1-129,-1 7 0,0 0 0,1 6-129,-1 2 129,2 6 0,1 2 0,3 2 0,0 0-129,3 14 129,-1 0 0,2 8-129,-2 3 129,3 5 0,-5 8-129,2 5 129,0 3-129,1 5 129,-3 2 0,2 3-129,0-1 129,7 2-129,1-3 129,6-3 0,2-1-129,4-3 129,2-4 129,2-3-128,8-2-130,2-3 0,2-5 0,5-3 0,-1-1 0,6-6 0,-2 0 0,3-5 0,1-5 0,4-2 0,-1-4 0,1-4 0,1 0 0,3-10 0,-2-7 0,-3-7 0,1-8 0,-2-3 0,-3-5 0,-3-5 0,-2-5 0,-2 1 0,-3-1 0,-1 3 0,-2 3 0,-4 3 0,-2 5 0,0 3 0,-2 5 0,0 0 0,0 7 0,0 3 0,-2 0 0,-2 18 0,8-24 0,-8 24 0,0 0 0,8-17 0,-8 17 0,0 0 0,0 0 0,0 0 0,0 0 0,0 0 0,17 17 0,-11 3 0,2 6 0,0 7 0,0 5 0,2 7 0,-2 5 0,2 3 0,0 7 0,1 3 0,-1 8 0,4 4 0,-2 4 0,4 4 0,-4 0 0,3 4 0,-1-4 0,2-2 0,-4-8 0,2-4 0,-4-11 0,2-9 0,-3-9 0,-1-9 0,-2-7 0,2-6 0,-8-18 0,6 22 0,-6-22 0,0 0 0,4 17 0,-4-17 0,0 0 0,0 0 0,0 0 0,0 0 0,0 0 0,4 18 0,-4-18 0,0 0 0,0 0 0,0 0 0,4 18 0,-4-18 0,4 26 0,-2-9 0,2 7 0,-4 0 0,4 2 0,-2-3 0,-2 1 0,0-6 0,0-18 0,0 25 0,0-25 0,0 0 0,-8 18 0,8-18 0,0 0 0,-44-4-1678,44 4-3353,-25-8-258,25 8 129,-20-31-516</inkml:trace>
          <inkml:trace contextRef="#ctx0" brushRef="#br0" timeOffset="3236.1851">16788 24 7224,'37'0'4515,"-13"2"-129,-24-2 0,0 0-2322,0 0 258,0 0-387,0 0-645,0 0-387,0 22-129,0-22-129,-18 10-129,-5-4-129,-3 4-129,-12-2 0,-5 4-129,-7-3 0,-5 3 0,-6 2 0,-2 0-129,-1-4 129,1 4-129,4-1 129,5 1-129,3 0 0,6 2 130,7-2-130,6 2 0,5-1 0,5 5 0,2 0 0,6 6 0,3-1 0,-1 7 0,0 2 0,6 1 0,-4 3 0,6-1 0,-2-3 0,2-1 0,0-3 0,0-4 0,2-6 0,-2-3 0,4-17 0,-6 22 0,6-22 0,0 0 0,0 0 0,0 0 0,0 0 0,0 0 0,20-4 0,0-6 0,0-2 0,9-3 0,7-3 0,3-4 0,9 2 0,1-1 0,5-1 0,1 2 0,0 4 0,1 4 0,-1 8 0,-4 4 0,1 0 0,-7 12 0,-1 10 0,-5 6 0,-3 5 0,-3 9 0,-3 5 0,0 5 0,-7 3 0,-3 4 0,-6 5 0,-4 3 0,-6 0 0,-4 4 0,0-4 0,-12 0 0,-4-7 0,-2-5 0,-5-5 0,-5-7 0,-6-7 0,-5-5 0,-5-9 0,-3-4 0,-6-8 0,-3-2 0,-1-5 0,2-3 0,-3 0 0,1-9 0,2-3 0,-1-2 0,1-2 0,4-2 0,-1 0 0,1-1 0,7 3 0,3-2 0,13 14 0,-11-23-1549,39 27-3482,-22-18-258,30 0 0,14-16-387</inkml:trace>
          <inkml:trace contextRef="#ctx0" brushRef="#br0" timeOffset="4251.2431">20039 347 1032,'0'0'2967,"-20"0"0,20 0-129,0 0 0,0 0-387,-8 17 0,8-17-258,0 0-258,-19 2-129,19-2-129,0 0-387,0 18-258,0-18-258,0 0-129,0 0 0,0 0-258,0 0-129,0 0 129,13 0-258,9 0 129,2 0 0,6 0-129,-1-2 0,9-2 0,-5-4 0,-1 0 0,-4 0-129,-7 2 129,-3 1-258,-18 5 0,20-4-258,-20 4-645,0 0-2709,0 0-1161,0 0 129,-14 4-387,14-4-516</inkml:trace>
          <inkml:trace contextRef="#ctx0" brushRef="#br0" timeOffset="4726.2702">20106 805 9030,'0'0'4515,"-10"20"0,10-20-258,0 0-1419,0 0-774,0 0-645,10 0-516,-10 0-129,36-2-129,-16-8-129,11 6-129,1-8 0,3 4-129,-5-2-129,0 2 1,-9 3-260,-21 5-128,34 0-516,-34 0-1290,0 0-2580,0 0-258,0 0-258,0 0 0</inkml:trace>
        </inkml:traceGroup>
      </inkml:traceGroup>
    </inkml:traceGroup>
    <inkml:traceGroup>
      <inkml:annotationXML>
        <emma:emma xmlns:emma="http://www.w3.org/2003/04/emma" version="1.0">
          <emma:interpretation id="{B9AED364-3C93-4B4B-96B7-BCF3B1B34A55}" emma:medium="tactile" emma:mode="ink">
            <msink:context xmlns:msink="http://schemas.microsoft.com/ink/2010/main" type="paragraph" rotatedBoundingBox="1939,11578 16134,11560 16137,14086 1942,141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82C8F84-EBFF-422F-995E-027EA5CC21BE}" emma:medium="tactile" emma:mode="ink">
              <msink:context xmlns:msink="http://schemas.microsoft.com/ink/2010/main" type="inkBullet" rotatedBoundingBox="1939,11699 4344,11696 4347,13867 1942,13870"/>
            </emma:interpretation>
            <emma:one-of disjunction-type="recognition" id="oneOf1">
              <emma:interpretation id="interp5" emma:lang="en-US" emma:confidence="0">
                <emma:literal>*318</emma:literal>
              </emma:interpretation>
              <emma:interpretation id="interp6" emma:lang="en-US" emma:confidence="0">
                <emma:literal>*328</emma:literal>
              </emma:interpretation>
              <emma:interpretation id="interp7" emma:lang="en-US" emma:confidence="0">
                <emma:literal>*3218</emma:literal>
              </emma:interpretation>
              <emma:interpretation id="interp8" emma:lang="en-US" emma:confidence="0">
                <emma:literal>*3018</emma:literal>
              </emma:interpretation>
              <emma:interpretation id="interp9" emma:lang="en-US" emma:confidence="0">
                <emma:literal>4x4</emma:literal>
              </emma:interpretation>
            </emma:one-of>
          </emma:emma>
        </inkml:annotationXML>
        <inkml:trace contextRef="#ctx0" brushRef="#br0" timeOffset="38892.2244">530 3038 516,'-14'18'2838,"16"-8"0,-2-10 258,0 0-516,-10 8-258,10-8 0,0 0-516,-18 6 129,18-6-258,0 0 129,0 20-258,0-20-258,0 0-258,0 0-258,0 0 0,0 0-258,0 0 0,0 0-129,0 0-129,0 0 0,18-16 0,-18 16-129,22-18 0,-4 4-129,1-2 129,5 1-129,4 1 129,-1-4 0,7 4 0,2 0-129,1 6 129,-3 7 0,-3 1-129,-1 1 129,-4 15-129,-5 4 0,-11 8 0,-8 3 0,-2 3 0,-10 2 129,-9-1-129,-7-1 0,-4-3 0,-1-3 130,1-8-130,2-4 0,3-7 0,5-3 0,20-6 0,-22 8 0,22-8 0,0 0 0,0 0 0,0 0 0,22-4 0,-4 0 0,3-4 0,9 5 0,2 1 0,1 2 0,-3 0 0,2 4 0,-3 5 0,-3 5 0,-4 4 0,-9 2 0,-7 3 0,-6 1 0,-2 4 0,-17 0 0,-9-1 0,-6-3 0,-3-4 0,-3-4 0,-1-9 0,-3-1 0,3-6 0,11 0-646,-11-21-2450,17 9-1677,6-6-129,16 0-258,2-4-258</inkml:trace>
        <inkml:trace contextRef="#ctx0" brushRef="#br0" timeOffset="42427.4266">91 4942 12642,'-30'4'4902,"30"-4"0,-23 4-129,-1-6-2967,24 2-516,0 0-258,0 0-387,0 0 0,0 0-515,0 0-130,0 16 0,0-16 0,41 5 0,-3-5 0,19 0 0,24 0 0,30-2 0,21-5 0,23-5 0,15 2 0,15 0 0,13 6 0,4 2 0,-11 2 0,-19 0 0,-16 0 0,-19 6 0,-23 0 0,-29-2 0,-19 0 0,-23-2 0,-15-2 0,-28 0 0,23 2 0,-23-2 0,0 0 0,0 0 0,0 0 0,-2-12-3226,2 12-2192,8-28 129,6 10-516</inkml:trace>
        <inkml:trace contextRef="#ctx0" brushRef="#br0" timeOffset="40235.3013">73 4118 11610,'0'0'4902,"0"0"-516,0 0 387,0 0-2709,0 0-774,0 0-516,0 0-129,22 10-258,-4 5 0,7 15 0,1 0-129,8 11 129,-7 3-258,9 5 129,0-2-128,-1 1-130,-3-3 0,-1-5 0,-5-5 0,-4-3 0,0-4 0,-11-7 0,1 1-388,-12-22-515,18 20-2709,-18-20-1419,0 0 129,0-12-387,-6-6 0</inkml:trace>
        <inkml:trace contextRef="#ctx0" brushRef="#br0" timeOffset="40521.3176">368 4044 14448,'0'0'4902,"0"0"-258,0 0 129,0 0-3741,-10 40-129,-14-6-258,6 17-129,-9 0-129,1 11-129,-2-7 1,3 0-259,1-5 0,2-13-259,16 3-773,6-40-3741,0 0-129,0 0 0,0-14-387</inkml:trace>
        <inkml:trace contextRef="#ctx0" brushRef="#br0" timeOffset="41047.3477">953 3863 14319,'0'0'4902,"0"0"-129,0 0-129,0 0-3483,0 12-258,0-12-258,0 27-129,-10-7 0,4 8-128,-8 3-388,0 9 0,-6-3 0,7 5 0,-7-5 0,6 1 0,2-6 0,10-1 0,2-7 0,6-4 0,12-6 0,6-9 0,7-3 0,3-2 0,-1-6 0,5-9 0,-2-3 0,-5-2 0,-1 2 0,-8 1 0,-1 3 0,-21 14 0,28-22 0,-28 22 0,0 0-130,6-24-4772,-6 24-387,6-25 129,-6 25-258</inkml:trace>
        <inkml:trace contextRef="#ctx0" brushRef="#br0" timeOffset="41339.3644">1220 3819 11739,'0'0'4644,"0"0"-129,0 0 129,0 0-2838,0 0-516,-6 24-258,6 17 0,-12-5-387,10 19 0,-8-3-129,6 13-257,-6-2-259,2 0 0,0-1 0,2-7 0,-2-4 0,-1-11 0,7-1 0,2-39-2194,-14 22-2450,14-22-516,0 0 129,4-31-516</inkml:trace>
        <inkml:trace contextRef="#ctx0" brushRef="#br0" timeOffset="39467.2573">1352 2797 11352,'0'0'4644,"14"16"-129,-14-16 129,-10 6-2967,10 12-258,0-18-387,-4 24-129,4-24-129,-14 41-129,0-17-129,4 13-129,-1-1-128,3 9-259,-4 1 0,8 9 0,0-3 0,4 1 0,4-6 0,14-5 0,5-7 0,11-7 0,3-8 0,3-12 0,3-8 0,1-4 0,-5-16 0,-5-10 0,-8-9 0,-10-5 0,-9-7 0,-7-6 0,-1 1 0,-15 5 0,-6 2 0,-4 5 0,3 12 0,-7 1 0,12 25-259,-13-2-4643,31 8-258,-30-12 129,30 12-516</inkml:trace>
        <inkml:trace contextRef="#ctx0" brushRef="#br0" timeOffset="41811.3913">1443 3855 14835,'18'-18'4773,"-18"18"0,0 0 0,0-22-3354,0 22-516,0 14-387,0 6 0,-10-2-257,6 13-259,-6 1 0,4 11 0,-2 3 0,0 7 0,4 1 0,4 5 0,0-4 0,12-1 0,6-7 0,8-9 0,3-9 0,9-11 0,3-10 0,5-8 0,-5-18 0,-1-14 0,-3-7 0,-7-9 0,-12-5 0,-8-4 0,-10-2 0,-4-1 0,-14 9 0,-6 5 0,-9 7 0,-1 7 0,2 10 0,-3 1 0,11 21 0,-12 0-4774,19 8-515,-3 0 129,10 9-387</inkml:trace>
      </inkml:traceGroup>
      <inkml:traceGroup>
        <inkml:annotationXML>
          <emma:emma xmlns:emma="http://www.w3.org/2003/04/emma" version="1.0">
            <emma:interpretation id="{2A6E4093-D780-4DE5-B7B0-1650C5FAC269}" emma:medium="tactile" emma:mode="ink">
              <msink:context xmlns:msink="http://schemas.microsoft.com/ink/2010/main" type="line" rotatedBoundingBox="5699,11573 16134,11560 16137,14086 5703,14100"/>
            </emma:interpretation>
          </emma:emma>
        </inkml:annotationXML>
        <inkml:traceGroup>
          <inkml:annotationXML>
            <emma:emma xmlns:emma="http://www.w3.org/2003/04/emma" version="1.0">
              <emma:interpretation id="{68CC594B-9AEC-4E5E-B2FB-DD9B292ABA95}" emma:medium="tactile" emma:mode="ink">
                <msink:context xmlns:msink="http://schemas.microsoft.com/ink/2010/main" type="inkWord" rotatedBoundingBox="5699,11573 8122,11570 8125,14096 5703,14100"/>
              </emma:interpretation>
              <emma:one-of disjunction-type="recognition" id="oneOf2">
                <emma:interpretation id="interp10" emma:lang="en-US" emma:confidence="0">
                  <emma:literal>*35</emma:literal>
                </emma:interpretation>
                <emma:interpretation id="interp11" emma:lang="en-US" emma:confidence="0">
                  <emma:literal>$35</emma:literal>
                </emma:interpretation>
                <emma:interpretation id="interp12" emma:lang="en-US" emma:confidence="0">
                  <emma:literal>is</emma:literal>
                </emma:interpretation>
                <emma:interpretation id="interp13" emma:lang="en-US" emma:confidence="0">
                  <emma:literal>*350</emma:literal>
                </emma:interpretation>
                <emma:interpretation id="interp14" emma:lang="en-US" emma:confidence="0">
                  <emma:literal>$350</emma:literal>
                </emma:interpretation>
              </emma:one-of>
            </emma:emma>
          </inkml:annotationXML>
          <inkml:trace contextRef="#ctx0" brushRef="#br0" timeOffset="46415.6548">3797 5191 15351,'-22'8'5031,"22"-8"0,0 0-129,0 0-3999,0 0-258,0 0 0,0 0-386,18 0-259,-18 0 0,41-8 0,-11-2 0,12 2 0,7 0 0,21-4 0,17-2 0,24 3 0,14-1 0,14 4 0,11-4 0,15 0 0,1 0 0,5 2 0,-11 2 0,-15 3 0,-16 1 0,-12 0 0,-20 2 0,-18 2 0,-15 0 0,-17 0 0,-15-2 0,-6 0 0,-6-2 0,0 0 0,-20 4 0,29-6 0,-29 6 0,26-10 0,-26 10 0,26-10 0,-26 10 0,20-8 0,-20 8 0,0 0 0,21-12 0,-21 12 0,0 0 0,0-27 0,0 27 0,-17-32-646,17 32-4772,-14-24-258,14 24-129,-18-27-129</inkml:trace>
          <inkml:trace contextRef="#ctx0" brushRef="#br0" timeOffset="45727.6153">5379 3766 11094,'18'4'5031,"13"6"-258,-31-10 129,18 17-1161,-18-17-2580,0 0-258,0 0-258,0 0-128,0 0-517,-14 10 0,-4-8 0,-3 4 0,-9-2 0,-2 4 0,-6-2 0,-3 4 0,-1 0 0,2 4 0,3-1 0,3 5 0,2 2 0,5 0 0,3 2 0,4 1 0,2-1 0,6 0 0,2-1 0,2-1 0,6 0 0,2-20 0,0 34 0,0-34 0,4 25 0,-4-25 0,26 12 0,-8-10 0,2-2 0,6-2 0,1-2 0,9-4 0,0 2 0,5 4 0,1 0 0,4 2 0,-1 0 0,7 4 0,-5 6 0,-3 6 0,-6 4 0,-7 7 0,-9 5 0,-8 4 0,-12 1 0,-4 3 0,-18 1 0,-8-3 0,-7-1 0,-5-9 0,-3-2 0,-3-12 0,2-5 0,1-9 0,11 4 0,-14-19-775,23 15-4385,-7-10-258,10 10 0,-6 0-258</inkml:trace>
          <inkml:trace contextRef="#ctx0" brushRef="#br0" timeOffset="44623.5523">3882 4203 10707,'-28'4'4644,"28"-4"258,-20 2-129,20-2-2322,0 0-1032,-20 0-129,22 17-129,-2-17-387,14 34-128,-6-8-646,12 13 0,-2 1 0,8 7 0,-3 3 0,5 7 0,0 2 0,2 0 0,-3-5 0,3-1 0,-6-5 0,0-1 0,-2-5 0,-5-11 0,-1-5 0,-4-6 0,-12-20 0,12 17 0,-12-17-259,0 0-4772,0 0-258,2-35 0,-2 11-258</inkml:trace>
          <inkml:trace contextRef="#ctx0" brushRef="#br0" timeOffset="44944.5706">4135 4112 11352,'0'0'4773,"0"0"-129,-10 4 258,-8 0-2709,8 41-1032,-24-7-129,14 23 0,-19-4-387,11 14-129,-10-7-129,7 5-257,-3-8-130,6-10 0,6-5-130,-5-28-2708,15 1-1935,12-19-258,0 0-129,4-13-387</inkml:trace>
          <inkml:trace contextRef="#ctx0" brushRef="#br0" timeOffset="43571.492">4364 2760 12255,'-6'18'5031,"6"-18"-387,0 0 129,0 19-2838,0-19-645,0 0-387,0 0-258,0 0-129,0-17-129,14 11-129,6-8-128,11 2-130,5-4 0,9 0 0,3 2 0,3 5 0,-1 3 0,-3 2 0,-5 4 0,-9 4 0,-9 13 0,-10 7 0,-14 4 0,-2 1 0,-16 5 0,-10 0 0,-1-3 0,-5-1 0,2-6 0,7-5 0,1-7 0,24-12 0,-28 16 0,28-16 0,0 0 0,0 0 0,14 0 0,6 0 0,2-2 0,7-2 0,3 4 0,3 0 0,-1 0 0,-2 10 0,-7 8 0,-3 8 0,-8 3 0,-10 9 0,-4 3 0,-18 1 0,-12 1 0,-5-7 0,-9-1 0,-5-9 0,-2-6 0,-1-12 0,7 0 0,-5-18-388,50 10-3869,-43-26-645,33 2-258,4-9-258,12 1 0</inkml:trace>
          <inkml:trace contextRef="#ctx0" brushRef="#br0" timeOffset="44020.5178">5212 2710 11094,'14'-21'5031,"-14"21"-258,8-18 129,-8 18-2193,0 0-1161,0 0-387,-6 10-258,6 11-257,-8 3-646,6 14 0,-6 5 0,6 15 0,2 1 0,0 4 0,8-2 0,12-1 0,5-11 0,9-7 0,5-13 0,1-15 0,1-14 0,1-10 0,-4-21 0,-7-13 0,-7-7 0,-10-7 0,-10-5 0,-4 4 0,-14 0 0,-14 5 0,-2 13 0,-11 5 0,11 32-1162,-9-6-3740,7 12-258,-3 14 0,9 18-387</inkml:trace>
        </inkml:traceGroup>
        <inkml:traceGroup>
          <inkml:annotationXML>
            <emma:emma xmlns:emma="http://www.w3.org/2003/04/emma" version="1.0">
              <emma:interpretation id="{4E3D6DB5-C65E-4AAA-B099-AEA2A5D9545B}" emma:medium="tactile" emma:mode="ink">
                <msink:context xmlns:msink="http://schemas.microsoft.com/ink/2010/main" type="inkWord" rotatedBoundingBox="10127,11705 11985,11703 11988,13850 10130,13853">
                  <msink:destinationLink direction="with" ref="{6845B25D-86D6-4EF1-B418-A654BBE83247}"/>
                </msink:context>
              </emma:interpretation>
              <emma:one-of disjunction-type="recognition" id="oneOf3">
                <emma:interpretation id="interp15" emma:lang="en-US" emma:confidence="0">
                  <emma:literal>14009</emma:literal>
                </emma:interpretation>
                <emma:interpretation id="interp16" emma:lang="en-US" emma:confidence="0">
                  <emma:literal>*490</emma:literal>
                </emma:interpretation>
                <emma:interpretation id="interp17" emma:lang="en-US" emma:confidence="0">
                  <emma:literal>14089</emma:literal>
                </emma:interpretation>
                <emma:interpretation id="interp18" emma:lang="en-US" emma:confidence="0">
                  <emma:literal>140/9</emma:literal>
                </emma:interpretation>
                <emma:interpretation id="interp19" emma:lang="en-US" emma:confidence="0">
                  <emma:literal>*480</emma:literal>
                </emma:interpretation>
              </emma:one-of>
            </emma:emma>
          </inkml:annotationXML>
          <inkml:trace contextRef="#ctx0" brushRef="#br0" timeOffset="49581.8359">8801 4102 14964,'10'-18'4644,"-2"-8"-129,-8 26 0,-18 0-3612,6 22-258,-19 12 129,3 23-129,-20 6-129,-1 18 130,-14-2-646,2 8 0,-7-10 0,7-5 0,4-15 0,7-16 0,13-9 0,3-26-388,34-6-3224,0 0-1290,0 0 0,14-16-516,12-6 129</inkml:trace>
          <inkml:trace contextRef="#ctx0" brushRef="#br0" timeOffset="49264.8177">8459 4169 10965,'0'0'4386,"-18"-6"129,18 6-258,0 0-1677,0 0-1548,0 0-129,-4 12-387,10 12 0,2-3 0,14 19-129,-4 3 0,7 15 0,-1 3-129,6 6 0,-8 0 0,3-1-129,-3-9 0,-4-6 0,-2-11 0,-5-9-258,-1-5 0,-10-26-516,20 32-1032,-20-32-2967,0 0-129,0-14-129,0-6-129</inkml:trace>
          <inkml:trace contextRef="#ctx0" brushRef="#br0" timeOffset="47739.7305">8949 2944 11352,'0'0'4773,"0"0"-258,0 0 129,8-18-2193,-8 18-1419,0 0-258,0 0-129,0 0-258,8 10 0,-8-10-129,0 29 0,-2-7-129,0 8 129,-8 5-129,4 5 129,-2-3-129,1 1 0,-1-2-129,4-5 129,2-3 1,2-1-130,6-9 0,-6-18 0,39 22 0,-7-18 0,3-4 0,9 0 0,-1-12 0,9-4 0,-5-3 0,1 1 0,-9 0 0,-3 0 0,-7 4 0,-9-1 0,2 15 0,-22-22-1420,20 20-3224,-20 2-387,2-20 0,-2 20-258</inkml:trace>
          <inkml:trace contextRef="#ctx0" brushRef="#br0" timeOffset="48025.7469">9459 2803 14061,'0'0'4644,"0"0"-129,-16 0 129,-7 10-3612,19 32-258,-14 5-129,16 24 129,-12 0-258,10 14 0,-6 0-258,4 0 0,-2-10-128,3-3-130,-1-17 0,2-10 0,4-7-130,0-38-1418,0 28-3096,0-28-258,0 0 129,19-16-645</inkml:trace>
          <inkml:trace contextRef="#ctx0" brushRef="#br0" timeOffset="48475.7725">9813 2922 15222,'0'-20'4902,"0"20"0,0 0-258,-18 44-3225,0-17-774,11 25 129,-11-1-515,8 18-259,-2-4 0,8 9 0,4-1 0,0-8 0,12-8 0,8-9 0,9-13 0,5-13 0,3-8 0,1-14 0,4-8 0,-5-22 0,-5-7 0,-7-13 0,-7-9 0,-10-8 0,-8-4 0,-4 1 0,-16 3 0,-7 10 0,-5 6 0,-2 3 0,7 22 0,-15-13-2065,23 33-2708,-3 2-258,22 4 0,-16 20-387</inkml:trace>
          <inkml:trace contextRef="#ctx0" brushRef="#br0" timeOffset="142696.1617">9870 3960 1935,'8'11'2580,"-8"-11"129,0 0-903,2 18 0,-2-18-129,0 0 0,0 0-258,0 0 0,6 22-129,-6-22 0,0 0-258,0 0 0,0 0-258,0 0 0,0 0-387,0 0 0,-10-8-258,10 8 129,-20-10 0,20 10-129,-27-12 0,9 4 129,0 6-129,-4-2 129,3 4-129,-5 0 0,0 0 0,-1 6-129,-1 6 129,0 2 0,1 4 0,-1 4 0,2 5 129,-4 3-129,9 3 0,-5 9 0,8-1 0,-4 1 0,7 3 0,1-3-129,4-1 129,2-3-129,4-2 0,2-7 129,0-3-129,10-8 129,8-8-129,5-8 0,9-2 0,7-16 0,5-14-129,3-3 0,1-15 0,-3-1 0,-3-5 0,-5 1 129,-5 4-129,-8-1 129,-7 11 0,-5 1 0,0 12 0,-4 3 0,-8 23 0,8-28 129,-8 28-129,0 0 0,4-18 0,-4 18 0,0 0 129,2 10-129,0 10 129,-2 7 0,2 15 0,-2 9 0,0 15 129,0 7-129,0 8 0,0 2 0,0 2 0,0-4-129,0-6 129,2-12 0,2-8 0,0-9 0,4-10-129,-4-9 129,1-7 0,-5-20 0,8 22-387,-8-22-903,0 0-3096,0 0 129,0-10-516,0 10 0</inkml:trace>
        </inkml:traceGroup>
        <inkml:traceGroup>
          <inkml:annotationXML>
            <emma:emma xmlns:emma="http://www.w3.org/2003/04/emma" version="1.0">
              <emma:interpretation id="{2EE851F7-8CE9-4D3D-B19C-52A093941B1F}" emma:medium="tactile" emma:mode="ink">
                <msink:context xmlns:msink="http://schemas.microsoft.com/ink/2010/main" type="inkWord" rotatedBoundingBox="14395,13591 15194,11596 16734,12213 15935,14208">
                  <msink:destinationLink direction="with" ref="{A1CF2D9C-C383-4A6A-8133-0C07DCCA4BE4}"/>
                </msink:context>
              </emma:interpretation>
              <emma:one-of disjunction-type="recognition" id="oneOf4">
                <emma:interpretation id="interp20" emma:lang="en-US" emma:confidence="0">
                  <emma:literal>$59</emma:literal>
                </emma:interpretation>
                <emma:interpretation id="interp21" emma:lang="en-US" emma:confidence="0">
                  <emma:literal>is 9</emma:literal>
                </emma:interpretation>
                <emma:interpretation id="interp22" emma:lang="en-US" emma:confidence="0">
                  <emma:literal>5, 9</emma:literal>
                </emma:interpretation>
                <emma:interpretation id="interp23" emma:lang="en-US" emma:confidence="0">
                  <emma:literal>$59,</emma:literal>
                </emma:interpretation>
                <emma:interpretation id="interp24" emma:lang="en-US" emma:confidence="0">
                  <emma:literal>SX 9</emma:literal>
                </emma:interpretation>
              </emma:one-of>
            </emma:emma>
          </inkml:annotationXML>
          <inkml:trace contextRef="#ctx0" brushRef="#br0" timeOffset="147160.417">12746 4052 8127,'-20'-6'3741,"20"6"129,0 0 0,0 0-2580,16 30-387,-4-8 0,16 19 129,-5 3-387,15 15-129,-1 2-129,7 9-258,3-5 0,-1 2-129,1-8 0,-7-3 0,-3-13 0,-3-5 129,-4-9-258,-11-7 129,-1-4-258,-18-18-387,22 24-903,-22-24-2322,0 0-258,0 0-129,4-24-516</inkml:trace>
          <inkml:trace contextRef="#ctx0" brushRef="#br0" timeOffset="146664.3886">13880 2942 4515,'0'0'3870,"0"0"0,22 21 258,-22-21-1161,0 0-1677,0 0-258,0 0 387,0 0-387,0 0-129,0 0-258,0-11-258,0 11-129,-20-10 0,1 8 0,-7-4-129,-8 4 0,-5 0-129,-3 2 129,-3 0 0,-1 10 0,-1 5-129,4 7 129,1 4-129,6 6 129,3 1-129,5 5 0,4 3 0,3 1 0,3-5 0,6 1 129,2-9-129,4-1 0,4-6 0,2-22 0,-2 26 129,2-26-129,0 0 129,26 3-129,-4-3 0,9-7 129,5-5-129,9-2 0,5-2 0,3 2 0,4 2 0,1 1 0,-1 7 0,-2 2 0,-5 4 0,-3 15 0,-1 3-129,-9 8 129,-5 1 0,-10 9 0,-8 0 0,-11 1 0,-3-3 0,-11-7 129,-15-3 0,0-4 0,-5-8 0,-5-5 0,4-3-258,-5-6-516,11 0-1032,-7 0-2709,-1 0 0,-2 0-258,1 0-258</inkml:trace>
          <inkml:trace contextRef="#ctx0" brushRef="#br0" timeOffset="148220.4777">14082 3987 1161,'24'6'3483,"-24"-6"387,0 0 129,18 8-903,-18-8-774,0 0-387,0 0-258,0 0-387,0 0 0,-12-16-387,12 16-516,-26-22-129,26 22-129,-39-23 129,17 11-129,-8-2 0,0 4 0,-5 2 129,1 4-129,-5 2 129,3 2-129,-1 0 129,3 16-129,-2 2 129,7 6-129,1 3 0,6 11 129,3 1-129,7 5 0,4-1 0,8 1 0,4-7-129,16-7 129,5-8-129,9-16-129,5-6 129,5-16-129,3-10 129,1-7-129,-1-9 0,-5-3 0,-3 1 0,-5 5 129,-5 3 0,-7 8 0,-6 3 0,-16 25 0,20-26 129,-20 26 0,0 0 0,18 30 0,-14 7 0,3 15 129,-3 11-129,6 14 129,-4 6-129,2 4 0,-2-4 0,2-2 0,-2-10 0,2-8 129,-2-15-258,0-9 129,-4-9 0,0-8-129,-2-22-129,2 21-129,-2-21-387,0 0-1290,0 0-2451,0 0-516,0 0 129,-12-9-387</inkml:trace>
          <inkml:trace contextRef="#ctx0" brushRef="#br0" timeOffset="147453.4338">13307 4058 8514,'-49'62'4128,"5"-11"0,-1 22-258,3 12-2709,-29-6-129,16 12 0,-10-16-516,13 2 258,-1-23-516,13-11-258,11-11-516,1-22-1677,10-10-1419,18 0-645,0-24 129,4-2-903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22:18:35.55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1CF2D9C-C383-4A6A-8133-0C07DCCA4BE4}" emma:medium="tactile" emma:mode="ink">
          <msink:context xmlns:msink="http://schemas.microsoft.com/ink/2010/main" type="inkDrawing" rotatedBoundingBox="14364,14025 17508,14027 17507,14129 14363,14127" semanticType="callout" shapeName="Other">
            <msink:sourceLink direction="with" ref="{2EE851F7-8CE9-4D3D-B19C-52A093941B1F}"/>
          </msink:context>
        </emma:interpretation>
      </emma:emma>
    </inkml:annotationXML>
    <inkml:trace contextRef="#ctx0" brushRef="#br0">114 34 10707,'-71'16'4128,"47"-8"0,3-8-258,21 0-2580,0 0-258,10-8-387,29 8 0,7-4-129,25 4 0,10 0 129,39 0 0,19 2 0,35 10-129,11-6-129,33 8 129,19-6-258,18 1 0,0-7-129,-10 0 0,-20-2-258,-19 0 129,-28-8 129,-28 1 0,-39-3-129,-28 4 129,-26 2 0,-20 0-129,-15 0-129,-22 4 0,0 0-258,-8-28-516,8 28-903,-39-8-2967,15 0-129,-8-3-258,5 7-258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22:18:42.04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845B25D-86D6-4EF1-B418-A654BBE83247}" emma:medium="tactile" emma:mode="ink">
          <msink:context xmlns:msink="http://schemas.microsoft.com/ink/2010/main" type="inkDrawing" rotatedBoundingBox="10047,14101 12674,14030 12677,14115 10050,14186" semanticType="underline" shapeName="Other">
            <msink:sourceLink direction="with" ref="{4E3D6DB5-C65E-4AAA-B099-AEA2A5D9545B}"/>
          </msink:context>
        </emma:interpretation>
      </emma:emma>
    </inkml:annotationXML>
    <inkml:trace contextRef="#ctx0" brushRef="#br0">-5 114 1677,'0'0'2838,"-12"0"387,12 0-129,0 0-516,0 0-258,0 0-387,0 0-129,0 0-387,-18 0-258,18 0 0,0 0-387,0 0-129,0 0-129,26 12-258,-6-12 129,11 6-129,5-4 129,9 2-129,7-4 0,9 2-129,0-2 129,8 0-129,3 0 129,3 0-129,0-4 129,2 2-129,0-4 0,4 2 0,-2-2 0,6 2 0,0 0 0,8 2-129,2-2 129,6 2 0,1 0 0,7 2 0,0-2-129,1 2 129,-5 0-129,-4 0 129,-8-2 0,-6 2 0,-8-4 0,-8 2 0,-10-1 129,-7 1 0,-13-2-129,-5 2 129,-13-2-129,-3 2 0,-20 2 0,22-4 0,-22 4 0,0 0-258,0 0-258,8-26-1290,-8 26-2709,0 0-258,-6-26-129,-12 9-258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" units="cm"/>
          <inkml:channel name="Y" type="integer" max="1632" units="cm"/>
        </inkml:traceFormat>
        <inkml:channelProperties>
          <inkml:channelProperty channel="X" name="resolution" value="99.99233" units="1/cm"/>
          <inkml:channelProperty channel="Y" name="resolution" value="99.99999" units="1/cm"/>
        </inkml:channelProperties>
      </inkml:inkSource>
      <inkml:timestamp xml:id="ts0" timeString="2011-07-27T22:18:08.39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0D2DB67-44FA-442B-AADA-07B83C709596}" emma:medium="tactile" emma:mode="ink">
          <msink:context xmlns:msink="http://schemas.microsoft.com/ink/2010/main" type="writingRegion" rotatedBoundingBox="18588,18334 18603,18334 18603,18349 18588,18349"/>
        </emma:interpretation>
      </emma:emma>
    </inkml:annotationXML>
    <inkml:traceGroup>
      <inkml:annotationXML>
        <emma:emma xmlns:emma="http://www.w3.org/2003/04/emma" version="1.0">
          <emma:interpretation id="{31A2109A-D504-4C2A-A7D4-F2D87E859041}" emma:medium="tactile" emma:mode="ink">
            <msink:context xmlns:msink="http://schemas.microsoft.com/ink/2010/main" type="paragraph" rotatedBoundingBox="18588,18334 18603,18334 18603,18349 18588,183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F7B214C-C211-4862-8A03-F697F5027FFF}" emma:medium="tactile" emma:mode="ink">
              <msink:context xmlns:msink="http://schemas.microsoft.com/ink/2010/main" type="line" rotatedBoundingBox="18588,18334 18603,18334 18603,18349 18588,18349"/>
            </emma:interpretation>
          </emma:emma>
        </inkml:annotationXML>
        <inkml:traceGroup>
          <inkml:annotationXML>
            <emma:emma xmlns:emma="http://www.w3.org/2003/04/emma" version="1.0">
              <emma:interpretation id="{581C77F7-134C-4608-96E0-4A74959E0E9A}" emma:medium="tactile" emma:mode="ink">
                <msink:context xmlns:msink="http://schemas.microsoft.com/ink/2010/main" type="inkWord" rotatedBoundingBox="18588,18334 18603,18334 18603,18349 18588,18349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16660 9433,'0'0,"0"0,0 0,0 0,0 0,0 0,0 0,0 0,0 0,0 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22:09:51.58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503E1D0-7A3D-412A-AC57-586F80516C73}" emma:medium="tactile" emma:mode="ink">
          <msink:context xmlns:msink="http://schemas.microsoft.com/ink/2010/main" type="writingRegion" rotatedBoundingBox="7486,2553 8460,2553 8460,4318 7486,4318"/>
        </emma:interpretation>
      </emma:emma>
    </inkml:annotationXML>
    <inkml:traceGroup>
      <inkml:annotationXML>
        <emma:emma xmlns:emma="http://www.w3.org/2003/04/emma" version="1.0">
          <emma:interpretation id="{E3A0E638-F102-466B-8C78-1712AE99373B}" emma:medium="tactile" emma:mode="ink">
            <msink:context xmlns:msink="http://schemas.microsoft.com/ink/2010/main" type="paragraph" rotatedBoundingBox="7486,2553 8460,2553 8460,4318 7486,431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7B2DDD0-7896-4D70-9C05-BF5168CD62A6}" emma:medium="tactile" emma:mode="ink">
              <msink:context xmlns:msink="http://schemas.microsoft.com/ink/2010/main" type="line" rotatedBoundingBox="7486,2553 8460,2553 8460,4318 7486,4318"/>
            </emma:interpretation>
          </emma:emma>
        </inkml:annotationXML>
        <inkml:traceGroup>
          <inkml:annotationXML>
            <emma:emma xmlns:emma="http://www.w3.org/2003/04/emma" version="1.0">
              <emma:interpretation id="{968B8491-1D2A-47F9-A2F5-0F2E5B3A33E3}" emma:medium="tactile" emma:mode="ink">
                <msink:context xmlns:msink="http://schemas.microsoft.com/ink/2010/main" type="inkWord" rotatedBoundingBox="7486,2553 8460,2553 8460,4318 7486,4318"/>
              </emma:interpretation>
              <emma:one-of disjunction-type="recognition" id="oneOf0">
                <emma:interpretation id="interp0" emma:lang="en-US" emma:confidence="1">
                  <emma:literal>6</emma:literal>
                </emma:interpretation>
                <emma:interpretation id="interp1" emma:lang="en-US" emma:confidence="0">
                  <emma:literal>b</emma:literal>
                </emma:interpretation>
                <emma:interpretation id="interp2" emma:lang="en-US" emma:confidence="0">
                  <emma:literal>&gt;</emma:literal>
                </emma:interpretation>
                <emma:interpretation id="interp3" emma:lang="en-US" emma:confidence="0">
                  <emma:literal>&amp;</emma:literal>
                </emma:interpretation>
                <emma:interpretation id="interp4" emma:lang="en-US" emma:confidence="0">
                  <emma:literal>f</emma:literal>
                </emma:interpretation>
              </emma:one-of>
            </emma:emma>
          </inkml:annotationXML>
          <inkml:trace contextRef="#ctx0" brushRef="#br0">29 108 2064,'28'-34'2967,"-26"9"387,18 17 129,-20 8-1032,10-26-387,-10 26-387,0 0-129,21-16-387,-21 16-258,0 0-258,0 0-387,18 4 0,-18-4 129,8 24 0,-8-24-129,4 39 258,-4-19 0,-2 12 0,-10-5 0,6 11 0,-9 0-129,5 7 0,-8 4 0,8 11 0,-6 3-129,6 6 0,-4 0-129,7 6 129,-3-3-129,6 3 129,-2-6-129,6-4 0,0-4 0,0-1 0,8-3-129,2-4 129,1-1 0,3-3 0,4-1 0,2-3-129,2 1 129,-1-3 0,5-3-129,2-1 129,1-5-129,3-1 129,0-3 0,3-4 0,-1-3 0,5-3 0,-5-4 0,5-2 129,-1-6-129,3-2 0,-5-6-129,2 0 129,-1-12 0,-1-2-129,-3-6 129,1-2-129,-4-3 129,-1-1-129,-1-4 0,-2-1 129,-3-3-129,-1 1 130,-2-3-130,0 2 0,-9-1 0,-1-1 0,-4 1 0,-2 3 0,-4-4 0,0 5 0,-2-3 0,-8 3 0,2-1 0,-2 4 0,-1 3 0,-3 3 0,2 2 0,-2 2 0,0 0 0,14 18 0,-29-25 0,29 25 0,-26-20 0,26 20 0,-28-12 0,28 12 0,-27-2 0,27 2 0,-32 0 0,14 0 0,-2 0-130,3 0 130,-1 2 0,0 2 0,0 0 0,0 2-129,18-6 129,-29 16 0,29-16-129,-30 20 129,30-20 0,-29 21 0,29-21 0,-28 30 0,28-30 0,-28 32 0,28-32 0,-22 31 0,11-13 0,1 0 0,4 0 0,-2-1 0,0 1-129,2 2 129,0 0 129,0 1-129,0-1 0,0 2 0,-2 2 0,3 1 0,-1 1 129,0-2-129,2 1 0,-2-3 0,4-2 0,2-20 0,-4 30 129,4-30-258,0 21 129,0-21 129,0 26-129,0-26 0,0 34 0,0-15 0,0 1 130,0 0-130,0 0 0,0-3 0,0-17 0,0 28 0,0-28 0,-2 20 0,2-20 0,0 0 0,-2 18 0,2-18 0,0 0 0,0 0 0,0 0 0,0 21 0,0-21 0,0 0 0,0 0 0,0 0 0,0 0 0,0 0 0,0 0 0,0 0-130,0 20-1289,0-20-3096,0 0-387,-16-24 258,12-5-516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17:57:51.36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8A98FF9-D917-4F7D-A6F6-E0D7CF869E91}" emma:medium="tactile" emma:mode="ink">
          <msink:context xmlns:msink="http://schemas.microsoft.com/ink/2010/main" type="writingRegion" rotatedBoundingBox="1625,765 20102,623 20166,8974 1689,9116"/>
        </emma:interpretation>
      </emma:emma>
    </inkml:annotationXML>
    <inkml:traceGroup>
      <inkml:annotationXML>
        <emma:emma xmlns:emma="http://www.w3.org/2003/04/emma" version="1.0">
          <emma:interpretation id="{6B0B2F04-3C82-41A3-90E2-099416D07306}" emma:medium="tactile" emma:mode="ink">
            <msink:context xmlns:msink="http://schemas.microsoft.com/ink/2010/main" type="paragraph" rotatedBoundingBox="1673,6983 20150,6842 20166,8974 1689,91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6658984-FCC8-456F-A4AC-311C08B106F0}" emma:medium="tactile" emma:mode="ink">
              <msink:context xmlns:msink="http://schemas.microsoft.com/ink/2010/main" type="line" rotatedBoundingBox="1673,6983 20150,6842 20166,8974 1689,9116"/>
            </emma:interpretation>
          </emma:emma>
        </inkml:annotationXML>
        <inkml:traceGroup>
          <inkml:annotationXML>
            <emma:emma xmlns:emma="http://www.w3.org/2003/04/emma" version="1.0">
              <emma:interpretation id="{E0A2D440-4F8E-42EB-8262-1466583306D0}" emma:medium="tactile" emma:mode="ink">
                <msink:context xmlns:msink="http://schemas.microsoft.com/ink/2010/main" type="inkWord" rotatedBoundingBox="11174,6910 12135,6903 12145,8204 11184,8212"/>
              </emma:interpretation>
              <emma:one-of disjunction-type="recognition" id="oneOf0">
                <emma:interpretation id="interp0" emma:lang="en-US" emma:confidence="0">
                  <emma:literal>326</emma:literal>
                </emma:interpretation>
                <emma:interpretation id="interp1" emma:lang="en-US" emma:confidence="0">
                  <emma:literal>326'</emma:literal>
                </emma:interpretation>
                <emma:interpretation id="interp2" emma:lang="en-US" emma:confidence="0">
                  <emma:literal>326!</emma:literal>
                </emma:interpretation>
                <emma:interpretation id="interp3" emma:lang="en-US" emma:confidence="0">
                  <emma:literal>326?</emma:literal>
                </emma:interpretation>
                <emma:interpretation id="interp4" emma:lang="en-US" emma:confidence="0">
                  <emma:literal>32×6</emma:literal>
                </emma:interpretation>
              </emma:one-of>
            </emma:emma>
          </inkml:annotationXML>
          <inkml:trace contextRef="#ctx0" brushRef="#br0">7354 6075 11868,'2'10'4515,"-2"-10"-258,-6 32 258,6 0-3225,-22-9-258,12 23-129,-19-5-129,3 17-258,-13 1 129,-1 16-258,-15 0 129,3 18-129,-11 2-129,2 8 129,-4-7-129,7 3 1,3-14-259,9-4 0,5-14 0,9-13 0,7-17 0,7-9 0,4-10 0,14-18 0,0 0 0,0 0 0,0 0 0,-14-14-1807,20-6-3095,6-7-387,12-13 129,5-15-645</inkml:trace>
          <inkml:trace contextRef="#ctx0" brushRef="#br0" timeOffset="-505.0289">6656 6220 8385,'0'0'4644,"0"0"0,0 0-387,0 0-516,-14 10-2580,14-10-129,0 0-258,0 0-387,0 0 0,14 27 0,-14-27 129,26 24-258,-26-24 129,39 34-129,-13-13 0,8 7 0,3 2-129,9 7 0,7 7 0,4 5 0,7 4 0,3 7-129,0 1 129,0 2 0,-3-3-129,-7-3 130,-10-8-130,-5-3 0,-11-13 0,-5-5 0,-8-8 0,-18-20 0,20 21 0,-20-21 0,0 0 0,0 0-259,0 0-1676,0 0-2838,-18-29-258,-4-7-129,0-7-258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22:10:14.053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context xml:id="ctx1">
      <inkml:inkSource xml:id="inkSrc5">
        <inkml:traceFormat>
          <inkml:channel name="X" type="integer" max="2611" units="cm"/>
          <inkml:channel name="Y" type="integer" max="1632" units="cm"/>
        </inkml:traceFormat>
        <inkml:channelProperties>
          <inkml:channelProperty channel="X" name="resolution" value="99.99233" units="1/cm"/>
          <inkml:channelProperty channel="Y" name="resolution" value="99.99999" units="1/cm"/>
        </inkml:channelProperties>
      </inkml:inkSource>
      <inkml:timestamp xml:id="ts1" timeString="2011-07-27T22:10:12.201"/>
    </inkml:context>
  </inkml:definitions>
  <inkml:traceGroup>
    <inkml:annotationXML>
      <emma:emma xmlns:emma="http://www.w3.org/2003/04/emma" version="1.0">
        <emma:interpretation id="{53FE0B19-CFC1-4008-AF34-016F81197204}" emma:medium="tactile" emma:mode="ink">
          <msink:context xmlns:msink="http://schemas.microsoft.com/ink/2010/main" type="writingRegion" rotatedBoundingBox="1598,506 23666,-218 23954,8546 1886,9272"/>
        </emma:interpretation>
      </emma:emma>
    </inkml:annotationXML>
    <inkml:traceGroup>
      <inkml:annotationXML>
        <emma:emma xmlns:emma="http://www.w3.org/2003/04/emma" version="1.0">
          <emma:interpretation id="{52F9F75E-A274-48D7-BCB9-EF555356106E}" emma:medium="tactile" emma:mode="ink">
            <msink:context xmlns:msink="http://schemas.microsoft.com/ink/2010/main" type="paragraph" rotatedBoundingBox="3134,384 17496,51 17558,2709 3196,304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83B1B3C-C976-450F-87B9-620310E671DD}" emma:medium="tactile" emma:mode="ink">
              <msink:context xmlns:msink="http://schemas.microsoft.com/ink/2010/main" type="line" rotatedBoundingBox="3134,384 17496,51 17558,2709 3196,3041"/>
            </emma:interpretation>
          </emma:emma>
        </inkml:annotationXML>
        <inkml:traceGroup>
          <inkml:annotationXML>
            <emma:emma xmlns:emma="http://www.w3.org/2003/04/emma" version="1.0">
              <emma:interpretation id="{15E2FA28-0A7E-4102-AC5A-02CD77297478}" emma:medium="tactile" emma:mode="ink">
                <msink:context xmlns:msink="http://schemas.microsoft.com/ink/2010/main" type="inkWord" rotatedBoundingBox="3134,384 17496,51 17558,2709 3196,3041"/>
              </emma:interpretation>
              <emma:one-of disjunction-type="recognition" id="oneOf0">
                <emma:interpretation id="interp0" emma:lang="en-US" emma:confidence="0">
                  <emma:literal>65×78=2</emma:literal>
                </emma:interpretation>
                <emma:interpretation id="interp1" emma:lang="en-US" emma:confidence="0">
                  <emma:literal>65×7.8=0</emma:literal>
                </emma:interpretation>
                <emma:interpretation id="interp2" emma:lang="en-US" emma:confidence="0">
                  <emma:literal>65×78=0</emma:literal>
                </emma:interpretation>
                <emma:interpretation id="interp3" emma:lang="en-US" emma:confidence="0">
                  <emma:literal>6.5×78'.</emma:literal>
                </emma:interpretation>
                <emma:interpretation id="interp4" emma:lang="en-US" emma:confidence="0">
                  <emma:literal>6.5×78*</emma:literal>
                </emma:interpretation>
              </emma:one-of>
            </emma:emma>
          </inkml:annotationXML>
          <inkml:trace contextRef="#ctx0" brushRef="#br0">4272 161 14577,'4'-18'4773,"-4"18"-129,-10 0 129,1 36-3612,-23 3-258,6 30 0,-21 2-129,-1 20-515,-15 6-259,0 10 0,-6-8 0,3-2 0,1-6 0,10-16 0,11-12 0,9-18 0,17-1 0,-4-44-3613,22 0-1418,32-28 129,9-17-516,11-19 0</inkml:trace>
          <inkml:trace contextRef="#ctx0" brushRef="#br0" timeOffset="-337.0193">3782 275 11352,'-23'-15'4644,"3"-1"129,20 16-129,0 0-2580,-18-18-516,18 18-387,0 0-387,10 10-258,6 10 0,9 17-129,7 15-129,9 17-128,7 12-130,7 16 0,3 7 0,5 9 0,-6-6 0,0-4 0,-5-14 0,-5-12 0,-7-16 0,-9-16 0,-5-7 0,-26-38 0,36 14-3742,-36-30-1289,0-16 129,-14-17-516,-2-6 0</inkml:trace>
          <inkml:trace contextRef="#ctx0" brushRef="#br0" timeOffset="700.04">5065-74 14835,'-44'15'4902,"44"-15"0,-17 0-258,32 2-3354,7-11-387,26 1-258,-1-10-129,20 2-386,8-8-130,22 1 0,4-1 0,4 0 0,-2 2 0,-3-1 0,-3-1 0,-8 6 0,-12-2 0,-17 7 0,-13-1 0,-13 4 0,-13 2 0,-21 8 0,20 0 0,-18 22 0,-2 17 0,-4 19 0,-4 17 0,0 18 0,-2 13 0,2 11 0,1 3 0,1-1 0,0-6 0,4-11 0,0-11 0,0-10 0,2-11 0,0-9 0,-2-10 0,0-13 0,2-3 0,0-35 0,0 48 0,0-48-4258,0 0-1031,0-32 0,10-1-258</inkml:trace>
          <inkml:trace contextRef="#ctx0" brushRef="#br0" timeOffset="1983.1133">7314 497 11094,'0'0'4644,"0"0"-258,0 0 258,-12-2-2709,12 18-516,-22-2-258,13 23-258,-19-3 0,10 15-258,-10 0 129,11 17-515,-5 1-259,12 12 0,4 0 0,6 4 0,14-4 0,14-4 0,7-10 0,11-11 0,5-17 0,4-19 0,5-16 0,-7-16 0,2-23 0,-9-21 0,-7-11 0,-9-8 0,-10-2 0,-12 0 0,-8 0 0,-18 6 0,-14 10 0,-5 11 0,-11 7 0,5 9 0,5 8 0,-7-7-1420,23 19-3353,12-2-387,10 18 129,26-29-645</inkml:trace>
          <inkml:trace contextRef="#ctx0" brushRef="#br0" timeOffset="1403.0802">7411-420 8514,'-18'-2'4386,"18"2"258,0 0-387,-24-26-1677,24 26-516,0 0-387,0 0-387,-23 14-258,15 16-387,-16 1 0,2 27-129,-9 3-258,3 20 1,-2 4-259,9 10 0,3 2 0,16-3 0,2-5 0,18-14 0,15-9 0,9-17 0,9-13 0,5-21 0,3-15 0,-4-13 0,1-25 0,-9-17 0,-6-16 0,-11-12 0,-10-10 0,-14-2 0,-6-4 0,-22 4 0,-10 8 0,-5 14 0,-7 12 0,1 11 0,9 29-904,-9 3-3740,23 18-516,20 0 258,-12 12-387</inkml:trace>
          <inkml:trace contextRef="#ctx1" brushRef="#br0">7283 2198,'0'0,"0"0,0 0</inkml:trace>
          <inkml:trace contextRef="#ctx0" brushRef="#br0" timeOffset="2422.1385">8506 279 16125,'-26'-2'5031,"26"2"0,0 0-129,-26-15-3741,38 15-644,12-6-517,20 2 0,-1-8 0,12 4 0,3-2 0,3 0 0,-2 0 0,-7 2 0,-13 1 0,-9 3 0,-6 4 0,-24 0 0,31 2 0,-31-2-1678,0 0-3224,6 17-387,-2 3 129,-4-2-387</inkml:trace>
          <inkml:trace contextRef="#ctx0" brushRef="#br0" timeOffset="2653.1518">8696 681 17157,'-14'21'5160,"2"3"0,12-24-129,34 10-4772,-17-10-259,23 0 0,-5-4 0,7-2 0,1 2 0,-3-8 0,13 14-1162,-17-2-3740,7 0-387,-13 0 0,2 2-387</inkml:trace>
          <inkml:trace contextRef="#ctx0" brushRef="#br0" timeOffset="-2013.1151">169-21 10191,'0'0'4515,"-4"-18"0,4 18-129,0 0-2322,0 0-516,0 0-387,0 0-387,0 0-129,0 0-129,-4 10-258,4-10 0,-7 44 0,-3-15 0,4 17 129,-6 3-129,0 10 0,-4 3-129,0 5 129,1 2-128,1 4-130,0 2 0,4 10 0,-2 2 0,4 6 0,4 4 0,4 4 0,0 0 0,2-3 0,14-1 0,0-10 0,8-4 0,5-8 0,3-9 0,5-9 0,3-12 0,3-11 0,5-8 0,5-11 0,5-7 0,3-8 0,2-10 0,2-13 0,1-7 0,-3-9 0,-4-9 0,-8-7 0,-7-3 0,-7-5 0,-13-4 0,-8 0 0,-12 0 0,-4 1 0,-12 7 0,-8 6 0,-7 5 0,-7 11 0,-2 9 0,-1 12 0,-3 10 0,1 6 0,1 12 0,1 16 0,5 11 0,2 9 0,5 11 0,7 10 0,2 8 0,12 2 0,4 6 0,0-6 0,10 1 0,8-5 0,2-8 0,3-8 0,3-4 0,-6-9 0,10 1 0,-23-21-2839,23-4-1934,-6-22-387,1-6-129,-1-30-387</inkml:trace>
          <inkml:trace contextRef="#ctx0" brushRef="#br0" timeOffset="-1029.0588">2361-205 14061,'18'18'4902,"-18"-18"-129,0 0 129,16 20-3612,-16-20-129,0 0-258,-12-6-258,12 6-515,-24 0-130,4 0 0,-7-2 0,-7 2 0,-7 0 0,-7 4 0,-5 4 0,-4 4 0,-5 5 0,1 1 0,0 6 0,1 2 0,5 3 0,4 1 0,5 1 0,3 1 0,3-2 0,7 3 0,3-1 0,4 2 0,3-3 0,5-1 0,0 1 0,8-1 0,2-2 0,0-3 0,4-3 0,2-4 0,0 0 0,2-18 0,0 25 0,0-25 0,0 0 0,8 22 0,-8-22 0,0 0 0,0 0 0,28 0 0,-28 0 0,36-16 0,-11 7 0,9-5 0,3 0 0,9-2 0,5 2 0,3-2 0,9 5 0,2 3 0,2 6 0,2 2 0,5 6 0,-3 13 0,0 7 0,-6 12 0,0 5 0,-5 6 0,-5 7 0,-6 5 0,-9 4 0,-8 10 0,-13 6 0,-7 8 0,-12 2 0,-12 4 0,-13 2 0,-13-4 0,-9-6 0,-13-8 0,-9-16 0,-6-15 0,-4-15 0,-4-13 0,-2-12 0,0-8 0,6-8 0,8-8 0,13 0 0,3-9 0,31 11-2968,-1-6-2192,23 2 0,4-3-258,27-3-387</inkml:trace>
          <inkml:trace contextRef="#ctx0" brushRef="#br0" timeOffset="3559.2036">10524 1044 18189,'-52'-2'5160,"35"2"-129,-9-6-644,26 6-4387,-22-6 0,22 6 0,0 0 0,0 0 0,0 0 0,30-9 0,1 5 0,15 0 0,7 2 0,20-2 0,12 0 0,16-2 0,12-2 0,11-2 0,15 0 0,13 0 0,14-4 0,10 5 0,6-3 0,-1 2 0,5-2 0,-2 6 0,-2-2 0,-2 4 0,-8-2 0,-10 4 0,-10 0 0,-8 2 0,-13 0 0,-13 0 0,-13 0 0,-18 4 0,-14 2 0,-8 0 0,-11 0 0,-5 0 0,-7-2 0,-1 0 0,-7-2 0,-1 0 0,-3-2 0,-6 0 0,-3 0 0,-1 0 0,-20 0 0,22 0 0,-22 0 0,0 0 0,0 0 0,-2-14 0,2 14-517,0 0-4901,-20-24-258,0 5 129</inkml:trace>
        </inkml:traceGroup>
      </inkml:traceGroup>
    </inkml:traceGroup>
    <inkml:traceGroup>
      <inkml:annotationXML>
        <emma:emma xmlns:emma="http://www.w3.org/2003/04/emma" version="1.0">
          <emma:interpretation id="{E9E92FF0-6A2D-4251-AA0B-364B1900EC04}" emma:medium="tactile" emma:mode="ink">
            <msink:context xmlns:msink="http://schemas.microsoft.com/ink/2010/main" type="paragraph" rotatedBoundingBox="1811,6963 23878,6238 23954,8546 1886,927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7A6E947-B8A2-44D2-BB8A-5C81B825AB50}" emma:medium="tactile" emma:mode="ink">
              <msink:context xmlns:msink="http://schemas.microsoft.com/ink/2010/main" type="inkBullet" rotatedBoundingBox="1821,7285 3043,7245 3103,9080 1881,9120"/>
            </emma:interpretation>
            <emma:one-of disjunction-type="recognition" id="oneOf1">
              <emma:interpretation id="interp5" emma:lang="en-US" emma:confidence="0">
                <emma:literal>↳</emma:literal>
              </emma:interpretation>
            </emma:one-of>
          </emma:emma>
        </inkml:annotationXML>
        <inkml:trace contextRef="#ctx0" brushRef="#br0" timeOffset="4771.2729">-1228 6663 12642,'-18'-15'4902,"18"15"-387,0 0 387,-25-26-3483,25 26-258,0 0-258,0 0-129,0 0-129,0 22-258,0 1 0,0 13-257,0 5-130,0 15 0,-4 9 0,-2 14 0,-2 6 0,2 10 0,0 6 0,2 5 0,2-1 0,2 0 0,0-6 0,14-4 0,4-8 0,7-8 0,7-12 0,7-6 0,9-6 0,5-5 0,8-9 0,5-7 0,9-10 0,8-14 0,8-10 0,0-6 0,4-20 0,-5-17 0,-7-11 0,-7-11 0,-11-6 0,-16-8 0,-13-4 0,-13 0 0,-15 4 0,-8 7 0,-2 5 0,-19 8 0,-9 8 0,-6 13 0,-5 10 0,-8 11 0,-1 9 0,-3 8 0,-3 12 0,1 15 0,2 13 0,3 11 0,5 6 0,5 15 0,11 5 0,9 10 0,10 4 0,10-1 0,4-3 0,20-2 0,5-9 0,5-9 0,3-12 0,5-9 0,-1-7 0,-9-19 0,18 11-2452,-19-25-2450,3-6-387,-9-6 0,3-17-387</inkml:trace>
      </inkml:traceGroup>
      <inkml:traceGroup>
        <inkml:annotationXML>
          <emma:emma xmlns:emma="http://www.w3.org/2003/04/emma" version="1.0">
            <emma:interpretation id="{89D7C80C-E6AE-4955-BE4C-CBB8E84D4544}" emma:medium="tactile" emma:mode="ink">
              <msink:context xmlns:msink="http://schemas.microsoft.com/ink/2010/main" type="line" rotatedBoundingBox="6001,6826 23878,6238 23954,8546 6077,9134"/>
            </emma:interpretation>
          </emma:emma>
        </inkml:annotationXML>
        <inkml:traceGroup>
          <inkml:annotationXML>
            <emma:emma xmlns:emma="http://www.w3.org/2003/04/emma" version="1.0">
              <emma:interpretation id="{70630DBF-6F10-4847-A974-FC9F14E09A3D}" emma:medium="tactile" emma:mode="ink">
                <msink:context xmlns:msink="http://schemas.microsoft.com/ink/2010/main" type="inkWord" rotatedBoundingBox="6012,7168 7492,7119 7543,8670 6063,8719"/>
              </emma:interpretation>
              <emma:one-of disjunction-type="recognition" id="oneOf2">
                <emma:interpretation id="interp6" emma:lang="en-US" emma:confidence="1">
                  <emma:literal>5</emma:literal>
                </emma:interpretation>
                <emma:interpretation id="interp7" emma:lang="en-US" emma:confidence="0">
                  <emma:literal>s</emma:literal>
                </emma:interpretation>
                <emma:interpretation id="interp8" emma:lang="en-US" emma:confidence="0">
                  <emma:literal>S</emma:literal>
                </emma:interpretation>
                <emma:interpretation id="interp9" emma:lang="en-US" emma:confidence="0">
                  <emma:literal>g</emma:literal>
                </emma:interpretation>
                <emma:interpretation id="interp10" emma:lang="en-US" emma:confidence="0">
                  <emma:literal>b</emma:literal>
                </emma:interpretation>
              </emma:one-of>
            </emma:emma>
          </inkml:annotationXML>
          <inkml:trace contextRef="#ctx0" brushRef="#br0" timeOffset="5827.3332">4296 6460 15867,'26'26'5160,"-16"-9"0,-10-17-258,-10 6-3741,10-6-644,0 0-517,-20 26 0,0-18 0,0 2 0,-7-2 0,-5 2 0,-5-1 0,-7-1 0,-3-4 0,-3 0 0,-3 2 0,-2 2 0,-3 2 0,-3 2 0,2 4 0,1 1 0,1 5 0,4 4 0,1 1 0,5 7 0,1 2 0,5 3 0,1 5 0,7 1 0,1-1 0,5 1 0,1-5 0,8-5 0,2-5 0,8-8 0,2-5 0,6-17 0,-2 20 0,2-20 0,0 0 0,12 0 0,-12 0 0,34-8 0,-8-4 0,1-1 0,11-1 0,3 0 0,3 0 0,3 0 0,7 0 0,-1 2 0,4 3 0,3 1 0,3 8 0,0 0 0,-2 0 0,3 10 0,-3 7 0,-4 5 0,-1 4 0,-3 3 0,-4 5 0,-9 4 0,-5 5 0,-9 3 0,-12 7 0,-12 4 0,-6 8 0,-20 7 0,-13-3 0,-13 2 0,-9 0 0,-8-4 0,-6-5 0,-2-13 0,-8-13 0,-4-13 0,-2-9 0,-2-14 0,-6-4 0,-4-14 0,8-3 0,0-5 0,12 4 0,-2-21 0,24 19-4903,15-4-644,23 3 258,11-11-516</inkml:trace>
        </inkml:traceGroup>
        <inkml:traceGroup>
          <inkml:annotationXML>
            <emma:emma xmlns:emma="http://www.w3.org/2003/04/emma" version="1.0">
              <emma:interpretation id="{5FFD6B34-4379-4FE1-9220-E63B2939E37D}" emma:medium="tactile" emma:mode="ink">
                <msink:context xmlns:msink="http://schemas.microsoft.com/ink/2010/main" type="inkWord" rotatedBoundingBox="13420,6582 15161,6524 15237,8833 13496,8890"/>
              </emma:interpretation>
              <emma:one-of disjunction-type="recognition" id="oneOf3">
                <emma:interpretation id="interp11" emma:lang="en-US" emma:confidence="1">
                  <emma:literal>"7</emma:literal>
                </emma:interpretation>
                <emma:interpretation id="interp12" emma:lang="en-US" emma:confidence="0">
                  <emma:literal>7.7</emma:literal>
                </emma:interpretation>
                <emma:interpretation id="interp13" emma:lang="en-US" emma:confidence="0">
                  <emma:literal>"77</emma:literal>
                </emma:interpretation>
                <emma:interpretation id="interp14" emma:lang="en-US" emma:confidence="0">
                  <emma:literal>"y</emma:literal>
                </emma:interpretation>
                <emma:interpretation id="interp15" emma:lang="en-US" emma:confidence="0">
                  <emma:literal>.77</emma:literal>
                </emma:interpretation>
              </emma:one-of>
            </emma:emma>
          </inkml:annotationXML>
          <inkml:trace contextRef="#ctx0" brushRef="#br0" timeOffset="76143.3552">10822 6752 7869,'0'0'4515,"0"0"0,0 0-258,0 0-645,0 0-2193,0 0-516,0 0 0,0 0-258,0 0-258,0 0 129,0 0-129,0 0 0,12 2-129,-12-2 0,44 0 0,-7-6 0,13-2 0,5-1-129,10 1-129,0-4 129,6 0 0,1 0-129,-5 0 0,-2 0 0,-4 1 129,-1 3-129,-3-2 0,-4 4 0,-3 0 0,-3 0 0,-3 2 0,-7 0 0,-3 0 0,-3 0 0,-5 0 0,-4 2 0,-2-2 0,-20 4 0,27-4 0,-27 4 0,20-2 0,-20 2 129,0 0-129,0 0 0,0 0 0,0 0 0,0 0 0,0 0 0,0 0 0,0 0 0,0 0 0,0 0 0,0 0 0,10 12 0,-10 14 129,0 11 0,-2 17 0,-8 17 1,0 20-130,0 18 0,0 19 0,-3 10 0,5 5 0,-2-7 0,4-5 0,0-15 0,6-13 0,-2-18 0,2-22 0,0-15 0,0-13 0,0-9 0,0-6 0,0-20 0,0 21 0,0-21 0,0 0 0,0 0 0,0 0 0,0 0-2710,0 0-2192,8-9-129,2-11-387,9 0 0</inkml:trace>
          <inkml:trace contextRef="#ctx0" brushRef="#br0" timeOffset="80602.6102">10259 5942 9546,'12'32'2709,"-12"-32"-2580,4 23 0,-4-23-3870,0 0-516</inkml:trace>
        </inkml:traceGroup>
        <inkml:traceGroup>
          <inkml:annotationXML>
            <emma:emma xmlns:emma="http://www.w3.org/2003/04/emma" version="1.0">
              <emma:interpretation id="{BB0113B0-CDAF-4BDE-9122-D9644B7378FE}" emma:medium="tactile" emma:mode="ink">
                <msink:context xmlns:msink="http://schemas.microsoft.com/ink/2010/main" type="inkWord" rotatedBoundingBox="18711,7181 19682,7149 19727,8519 18756,8551"/>
              </emma:interpretation>
              <emma:one-of disjunction-type="recognition" id="oneOf4">
                <emma:interpretation id="interp16" emma:lang="en-US" emma:confidence="1">
                  <emma:literal>8</emma:literal>
                </emma:interpretation>
                <emma:interpretation id="interp17" emma:lang="en-US" emma:confidence="0">
                  <emma:literal>g</emma:literal>
                </emma:interpretation>
                <emma:interpretation id="interp18" emma:lang="en-US" emma:confidence="0">
                  <emma:literal>q</emma:literal>
                </emma:interpretation>
                <emma:interpretation id="interp19" emma:lang="en-US" emma:confidence="0">
                  <emma:literal>go</emma:literal>
                </emma:interpretation>
                <emma:interpretation id="interp20" emma:lang="en-US" emma:confidence="0">
                  <emma:literal>•</emma:literal>
                </emma:interpretation>
              </emma:one-of>
            </emma:emma>
          </inkml:annotationXML>
          <inkml:trace contextRef="#ctx0" brushRef="#br0" timeOffset="77526.4342">16475 6657 129,'22'-17'2838,"-22"-1"516,0 18 129,15-10-774,-15 10-387,0 0 129,12-22-387,-12 22-387,0 0-129,0 0-129,-4-25-129,4 25-387,-27-18-258,7 12-129,-14-6-258,-3 2 0,-11 0 0,-7 6-129,-10 0 0,-6 4 129,-9 2-129,1 12 0,-2 0 0,8 8 129,2-3-129,14 7-129,3-2 129,15 2-129,7-1 0,13 5 129,5-2-129,10 3 129,4 1 129,0 3-129,12-3 129,9 6-129,3-7 258,10 3-387,3-3 387,9 1-387,3-4 129,4-1 0,5-3 0,1 0 0,0-2 0,-3-3 0,-5 1 0,-2-2 0,-5 4 0,-5 1 0,-5 5-258,-6 0 258,-5 1-129,-3 5 0,-2-2 0,-4 1 0,-2 1 0,-2 1 0,-4-1 0,-6 2 0,0-3 0,0 1 0,-6 1 0,-6-1 130,-2-4-130,-6-3-130,-2 1 130,-3-6 0,-3-3 0,-4-3 0,-3-6 0,-1-4 0,-1-6 130,3 0-130,1-8 0,1-8-130,6-3 130,4-5 0,3-2 0,3-5 0,6-3 0,2-4-129,6 1 129,2-5 0,0-1 0,8-3 0,6-1 0,6-2 0,1-3 0,3 1 0,4-5 0,3 5 0,-1-2 0,4 1 0,-1 5 129,-1-1-129,-1 7-129,-3 1 129,-2 3-129,0 1 129,-1 1-129,-1 3 258,-4 2-258,-1 5 129,-1-3 0,-2 4 129,-2 1-129,-4 3 0,-2 2 0,-8 18 0,10-30-258,-10 9-129,0 21-774,-2-22-3096,2 22-645,-2-28 258,2 28-516</inkml:trace>
        </inkml:traceGroup>
        <inkml:traceGroup>
          <inkml:annotationXML>
            <emma:emma xmlns:emma="http://www.w3.org/2003/04/emma" version="1.0">
              <emma:interpretation id="{7A60DEB7-865E-4C33-A58B-D5E8A8BE6DA7}" emma:medium="tactile" emma:mode="ink">
                <msink:context xmlns:msink="http://schemas.microsoft.com/ink/2010/main" type="inkWord" rotatedBoundingBox="22972,6834 23897,6804 23929,7789 23005,7819"/>
              </emma:interpretation>
              <emma:one-of disjunction-type="recognition" id="oneOf5">
                <emma:interpretation id="interp21" emma:lang="en-US" emma:confidence="1">
                  <emma:literal>=</emma:literal>
                </emma:interpretation>
                <emma:interpretation id="interp22" emma:lang="en-US" emma:confidence="0">
                  <emma:literal>I</emma:literal>
                </emma:interpretation>
                <emma:interpretation id="interp23" emma:lang="en-US" emma:confidence="0">
                  <emma:literal>-A</emma:literal>
                </emma:interpretation>
                <emma:interpretation id="interp24" emma:lang="en-US" emma:confidence="0">
                  <emma:literal>-I</emma:literal>
                </emma:interpretation>
                <emma:interpretation id="interp25" emma:lang="en-US" emma:confidence="0">
                  <emma:literal>-a</emma:literal>
                </emma:interpretation>
              </emma:one-of>
            </emma:emma>
          </inkml:annotationXML>
          <inkml:trace contextRef="#ctx0" brushRef="#br0" timeOffset="79375.5399">19862 7158 13803,'0'0'4644,"0"0"129,0 0-387,-19 0-3225,19 0-258,0 0-258,0 0 0,0 0-258,0 0-129,13-8 0,-13 8 0,36-16-129,-4 8 0,5-4 0,13 0 0,3-2 1,8 2-130,4 1 0,7 1 0,-1-2 0,2 2 0,-4 0 0,-4 6 0,-7-2 0,-9 4 0,-9 0 0,-11 0 0,-3 2 0,-26 0 0,22 0-1936,-22 0-2837,-10 0-387,-8-2 129,18 2-387</inkml:trace>
          <inkml:trace contextRef="#ctx0" brushRef="#br0" timeOffset="78283.4776">19922 6231 2838,'12'19'3999,"-12"-19"0,0 0-258,0 0-387,0 0-387,0 0-516,0 0-387,0 0-387,0 0-387,0 0-129,0 0-258,0 0-258,0 0-129,29 8-129,-11-8-129,14-4 0,1-4-129,11-2 1,5 1-130,6-3 0,1 0 0,3 0 0,-8 2 0,-1 2 0,-7 0 0,-9 2 0,-8 2 0,-9-1 0,-17 5-646,0 0-1160,0 0-2967,0 0-258,-2 23-129,-17-3-258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22:10:18.82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BEEB5B7-2DFF-4426-9CF1-8A2099CF7BE6}" emma:medium="tactile" emma:mode="ink">
          <msink:context xmlns:msink="http://schemas.microsoft.com/ink/2010/main" type="inkDrawing" rotatedBoundingBox="2387,6989 3416,8732 2369,9350 1340,7607" semanticType="callout" shapeName="Other">
            <msink:sourceLink direction="with" ref="{C88ECC59-5EFF-4CAA-A2E1-984BDB3ED8C0}"/>
          </msink:context>
        </emma:interpretation>
      </emma:emma>
    </inkml:annotationXML>
    <inkml:trace contextRef="#ctx0" brushRef="#br0">-1228 6663 12642,'-18'-15'4902,"18"15"-387,0 0 387,-25-26-3483,25 26-258,0 0-258,0 0-129,0 0-129,0 22-258,0 1 0,0 13-257,0 5-130,0 15 0,-4 9 0,-2 14 0,-2 6 0,2 10 0,0 6 0,2 5 0,2-1 0,2 0 0,0-6 0,14-4 0,4-8 0,7-8 0,7-12 0,7-6 0,9-6 0,5-5 0,8-9 0,5-7 0,9-10 0,8-14 0,8-10 0,0-6 0,4-20 0,-5-17 0,-7-11 0,-7-11 0,-11-6 0,-16-8 0,-13-4 0,-13 0 0,-15 4 0,-8 7 0,-2 5 0,-19 8 0,-9 8 0,-6 13 0,-5 10 0,-8 11 0,-1 9 0,-3 8 0,-3 12 0,1 15 0,2 13 0,3 11 0,5 6 0,5 15 0,11 5 0,9 10 0,10 4 0,10-1 0,4-3 0,20-2 0,5-9 0,5-9 0,3-12 0,5-9 0,-1-7 0,-9-19 0,18 11-2452,-19-25-2450,3-6-387,-9-6 0,3-17-387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22:10:12.040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context xml:id="ctx1">
      <inkml:inkSource xml:id="inkSrc0">
        <inkml:traceFormat>
          <inkml:channel name="X" type="integer" max="2611" units="cm"/>
          <inkml:channel name="Y" type="integer" max="1632" units="cm"/>
        </inkml:traceFormat>
        <inkml:channelProperties>
          <inkml:channelProperty channel="X" name="resolution" value="99.99233" units="1/cm"/>
          <inkml:channelProperty channel="Y" name="resolution" value="99.99999" units="1/cm"/>
        </inkml:channelProperties>
      </inkml:inkSource>
      <inkml:timestamp xml:id="ts1" timeString="2011-07-27T22:10:12.201"/>
    </inkml:context>
  </inkml:definitions>
  <inkml:traceGroup>
    <inkml:annotationXML>
      <emma:emma xmlns:emma="http://www.w3.org/2003/04/emma" version="1.0">
        <emma:interpretation id="{19BB51CA-01D9-4288-A262-6144BB956412}" emma:medium="tactile" emma:mode="ink">
          <msink:context xmlns:msink="http://schemas.microsoft.com/ink/2010/main" type="writingRegion" rotatedBoundingBox="3145,322 23813,16 23941,8707 3273,9012"/>
        </emma:interpretation>
      </emma:emma>
    </inkml:annotationXML>
    <inkml:traceGroup>
      <inkml:annotationXML>
        <emma:emma xmlns:emma="http://www.w3.org/2003/04/emma" version="1.0">
          <emma:interpretation id="{3A188CE1-1020-4B67-BA12-D9BC3E17F1AD}" emma:medium="tactile" emma:mode="ink">
            <msink:context xmlns:msink="http://schemas.microsoft.com/ink/2010/main" type="paragraph" rotatedBoundingBox="3134,384 17496,51 17558,2709 3196,304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519CE1D-DDA7-4306-BC01-99508333A509}" emma:medium="tactile" emma:mode="ink">
              <msink:context xmlns:msink="http://schemas.microsoft.com/ink/2010/main" type="inkBullet" rotatedBoundingBox="3137,511 5749,450 5799,2627 3187,2688"/>
            </emma:interpretation>
            <emma:one-of disjunction-type="recognition" id="oneOf0">
              <emma:interpretation id="interp0" emma:lang="en-US" emma:confidence="1">
                <emma:literal>65</emma:literal>
              </emma:interpretation>
              <emma:interpretation id="interp1" emma:lang="en-US" emma:confidence="0">
                <emma:literal>6</emma:literal>
              </emma:interpretation>
              <emma:interpretation id="interp2" emma:lang="en-US" emma:confidence="0">
                <emma:literal>les</emma:literal>
              </emma:interpretation>
              <emma:interpretation id="interp3" emma:lang="en-US" emma:confidence="0">
                <emma:literal>655</emma:literal>
              </emma:interpretation>
              <emma:interpretation id="interp4" emma:lang="en-US" emma:confidence="0">
                <emma:literal>Yes</emma:literal>
              </emma:interpretation>
            </emma:one-of>
          </emma:emma>
        </inkml:annotationXML>
        <inkml:trace contextRef="#ctx0" brushRef="#br0">62-10272 10191,'0'0'4515,"-4"-18"0,4 18-129,0 0-2322,0 0-516,0 0-387,0 0-387,0 0-129,0 0-129,-4 10-258,4-10 0,-7 44 0,-3-15 0,4 17 129,-6 3-129,0 10 0,-4 3-129,0 5 129,1 2-128,1 4-130,0 2 0,4 10 0,-2 2 0,4 6 0,4 4 0,4 4 0,0 0 0,2-3 0,14-1 0,0-10 0,8-4 0,5-8 0,3-9 0,5-9 0,3-12 0,3-11 0,5-8 0,5-11 0,5-7 0,3-8 0,2-10 0,2-13 0,1-7 0,-3-9 0,-4-9 0,-8-7 0,-7-3 0,-7-5 0,-13-4 0,-8 0 0,-12 0 0,-4 1 0,-12 7 0,-8 6 0,-7 5 0,-7 11 0,-2 9 0,-1 12 0,-3 10 0,1 6 0,1 12 0,1 16 0,5 11 0,2 9 0,5 11 0,7 10 0,2 8 0,12 2 0,4 6 0,0-6 0,10 1 0,8-5 0,2-8 0,3-8 0,3-4 0,-6-9 0,10 1 0,-23-21-2839,23-4-1934,-6-22-387,1-6-129,-1-30-387</inkml:trace>
        <inkml:trace contextRef="#ctx0" brushRef="#br0" timeOffset="984.0563">2254-10456 14061,'18'18'4902,"-18"-18"-129,0 0 129,16 20-3612,-16-20-129,0 0-258,-12-6-258,12 6-515,-24 0-130,4 0 0,-7-2 0,-7 2 0,-7 0 0,-7 4 0,-5 4 0,-4 4 0,-5 5 0,1 1 0,0 6 0,1 2 0,5 3 0,4 1 0,5 1 0,3 1 0,3-2 0,7 3 0,3-1 0,4 2 0,3-3 0,5-1 0,0 1 0,8-1 0,2-2 0,0-3 0,4-3 0,2-4 0,0 0 0,2-18 0,0 25 0,0-25 0,0 0 0,8 22 0,-8-22 0,0 0 0,0 0 0,28 0 0,-28 0 0,36-16 0,-11 7 0,9-5 0,3 0 0,9-2 0,5 2 0,3-2 0,9 5 0,2 3 0,2 6 0,2 2 0,5 6 0,-3 13 0,0 7 0,-6 12 0,0 5 0,-5 6 0,-5 7 0,-6 5 0,-9 4 0,-8 10 0,-13 6 0,-7 8 0,-12 2 0,-12 4 0,-13 2 0,-13-4 0,-9-6 0,-13-8 0,-9-16 0,-6-15 0,-4-15 0,-4-13 0,-2-12 0,0-8 0,6-8 0,8-8 0,13 0 0,3-9 0,31 11-2968,-1-6-2192,23 2 0,4-3-258,27-3-387</inkml:trace>
      </inkml:traceGroup>
      <inkml:traceGroup>
        <inkml:annotationXML>
          <emma:emma xmlns:emma="http://www.w3.org/2003/04/emma" version="1.0">
            <emma:interpretation id="{2E9C1021-8E37-4674-99C0-DFB173D633B2}" emma:medium="tactile" emma:mode="ink">
              <msink:context xmlns:msink="http://schemas.microsoft.com/ink/2010/main" type="line" rotatedBoundingBox="6730,300 17496,51 17558,2709 6792,2958"/>
            </emma:interpretation>
          </emma:emma>
        </inkml:annotationXML>
        <inkml:traceGroup>
          <inkml:annotationXML>
            <emma:emma xmlns:emma="http://www.w3.org/2003/04/emma" version="1.0">
              <emma:interpretation id="{CEB59113-F1B8-4E9C-87CC-190D8DE98E92}" emma:medium="tactile" emma:mode="ink">
                <msink:context xmlns:msink="http://schemas.microsoft.com/ink/2010/main" type="inkWord" rotatedBoundingBox="6730,300 17496,51 17558,2709 6792,2958"/>
              </emma:interpretation>
              <emma:one-of disjunction-type="recognition" id="oneOf1">
                <emma:interpretation id="interp5" emma:lang="en-US" emma:confidence="0">
                  <emma:literal>1×7.8=0</emma:literal>
                </emma:interpretation>
                <emma:interpretation id="interp6" emma:lang="en-US" emma:confidence="0">
                  <emma:literal>x 7.8=0</emma:literal>
                </emma:interpretation>
                <emma:interpretation id="interp7" emma:lang="en-US" emma:confidence="0">
                  <emma:literal>x 1.8=0</emma:literal>
                </emma:interpretation>
                <emma:interpretation id="interp8" emma:lang="en-US" emma:confidence="0">
                  <emma:literal>1×78=0</emma:literal>
                </emma:interpretation>
                <emma:interpretation id="interp9" emma:lang="en-US" emma:confidence="0">
                  <emma:literal>x 78=0</emma:literal>
                </emma:interpretation>
              </emma:one-of>
            </emma:emma>
          </inkml:annotationXML>
          <inkml:trace contextRef="#ctx1" brushRef="#br0">7176-8053,'0'0,"0"0,0 0</inkml:trace>
          <inkml:trace contextRef="#ctx0" brushRef="#br0" timeOffset="2013.1151">4165-10090 14577,'4'-18'4773,"-4"18"-129,-10 0 129,1 36-3612,-23 3-258,6 30 0,-21 2-129,-1 20-515,-15 6-259,0 10 0,-6-8 0,3-2 0,1-6 0,10-16 0,11-12 0,9-18 0,17-1 0,-4-44-3613,22 0-1418,32-28 129,9-17-516,11-19 0</inkml:trace>
          <inkml:trace contextRef="#ctx0" brushRef="#br0" timeOffset="1676.0958">3675-9976 11352,'-23'-15'4644,"3"-1"129,20 16-129,0 0-2580,-18-18-516,18 18-387,0 0-387,10 10-258,6 10 0,9 17-129,7 15-129,9 17-128,7 12-130,7 16 0,3 7 0,5 9 0,-6-6 0,0-4 0,-5-14 0,-5-12 0,-7-16 0,-9-16 0,-5-7 0,-26-38 0,36 14-3742,-36-30-1289,0-16 129,-14-17-516,-2-6 0</inkml:trace>
          <inkml:trace contextRef="#ctx0" brushRef="#br0" timeOffset="2713.1552">4958-10325 14835,'-44'15'4902,"44"-15"0,-17 0-258,32 2-3354,7-11-387,26 1-258,-1-10-129,20 2-386,8-8-130,22 1 0,4-1 0,4 0 0,-2 2 0,-3-1 0,-3-1 0,-8 6 0,-12-2 0,-17 7 0,-13-1 0,-13 4 0,-13 2 0,-21 8 0,20 0 0,-18 22 0,-2 17 0,-4 19 0,-4 17 0,0 18 0,-2 13 0,2 11 0,1 3 0,1-1 0,0-6 0,4-11 0,0-11 0,0-10 0,2-11 0,0-9 0,-2-10 0,0-13 0,2-3 0,0-35 0,0 48 0,0-48-4258,0 0-1031,0-32 0,10-1-258</inkml:trace>
          <inkml:trace contextRef="#ctx0" brushRef="#br0" timeOffset="3416.1954">7304-10671 8514,'-18'-2'4386,"18"2"258,0 0-387,-24-26-1677,24 26-516,0 0-387,0 0-387,-23 14-258,15 16-387,-16 1 0,2 27-129,-9 3-258,3 20 1,-2 4-259,9 10 0,3 2 0,16-3 0,2-5 0,18-14 0,15-9 0,9-17 0,9-13 0,5-21 0,3-15 0,-4-13 0,1-25 0,-9-17 0,-6-16 0,-11-12 0,-10-10 0,-14-2 0,-6-4 0,-22 4 0,-10 8 0,-5 14 0,-7 12 0,1 11 0,9 29-904,-9 3-3740,23 18-516,20 0 258,-12 12-387</inkml:trace>
          <inkml:trace contextRef="#ctx0" brushRef="#br0" timeOffset="3996.2285">7207-9754 11094,'0'0'4644,"0"0"-258,0 0 258,-12-2-2709,12 18-516,-22-2-258,13 23-258,-19-3 0,10 15-258,-10 0 129,11 17-515,-5 1-259,12 12 0,4 0 0,6 4 0,14-4 0,14-4 0,7-10 0,11-11 0,5-17 0,4-19 0,5-16 0,-7-16 0,2-23 0,-9-21 0,-7-11 0,-9-8 0,-10-2 0,-12 0 0,-8 0 0,-18 6 0,-14 10 0,-5 11 0,-11 7 0,5 9 0,5 8 0,-7-7-1420,23 19-3353,12-2-387,10 18 129,26-29-645</inkml:trace>
          <inkml:trace contextRef="#ctx0" brushRef="#br0" timeOffset="4435.2536">8399-9972 16125,'-26'-2'5031,"26"2"0,0 0-129,-26-15-3741,38 15-644,12-6-517,20 2 0,-1-8 0,12 4 0,3-2 0,3 0 0,-2 0 0,-7 2 0,-13 1 0,-9 3 0,-6 4 0,-24 0 0,31 2 0,-31-2-1678,0 0-3224,6 17-387,-2 3 129,-4-2-387</inkml:trace>
          <inkml:trace contextRef="#ctx0" brushRef="#br0" timeOffset="4666.2669">8589-9570 17157,'-14'21'5160,"2"3"0,12-24-129,34 10-4772,-17-10-259,23 0 0,-5-4 0,7-2 0,1 2 0,-3-8 0,13 14-1162,-17-2-3740,7 0-387,-13 0 0,2 2-387</inkml:trace>
          <inkml:trace contextRef="#ctx0" brushRef="#br0" timeOffset="5572.3187">10417-9207 18189,'-52'-2'5160,"35"2"-129,-9-6-644,26 6-4387,-22-6 0,22 6 0,0 0 0,0 0 0,0 0 0,30-9 0,1 5 0,15 0 0,7 2 0,20-2 0,12 0 0,16-2 0,12-2 0,11-2 0,15 0 0,13 0 0,14-4 0,10 5 0,6-3 0,-1 2 0,5-2 0,-2 6 0,-2-2 0,-2 4 0,-8-2 0,-10 4 0,-10 0 0,-8 2 0,-13 0 0,-13 0 0,-13 0 0,-18 4 0,-14 2 0,-8 0 0,-11 0 0,-5 0 0,-7-2 0,-1 0 0,-7-2 0,-1 0 0,-3-2 0,-6 0 0,-3 0 0,-1 0 0,-20 0 0,22 0 0,-22 0 0,0 0 0,0 0 0,-2-14 0,2 14-517,0 0-4901,-20-24-258,0 5 129</inkml:trace>
        </inkml:traceGroup>
      </inkml:traceGroup>
    </inkml:traceGroup>
    <inkml:traceGroup>
      <inkml:annotationXML>
        <emma:emma xmlns:emma="http://www.w3.org/2003/04/emma" version="1.0">
          <emma:interpretation id="{D8779A1C-764C-4170-B04A-BDE472B6661B}" emma:medium="tactile" emma:mode="ink">
            <msink:context xmlns:msink="http://schemas.microsoft.com/ink/2010/main" type="paragraph" rotatedBoundingBox="6029,6712 23907,6448 23941,8707 6062,897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6F1F815E-2B4A-47F7-8FF5-05AD923B9105}" emma:medium="tactile" emma:mode="ink">
              <msink:context xmlns:msink="http://schemas.microsoft.com/ink/2010/main" type="line" rotatedBoundingBox="6029,6712 23907,6448 23941,8707 6062,8971"/>
            </emma:interpretation>
          </emma:emma>
        </inkml:annotationXML>
        <inkml:traceGroup>
          <inkml:annotationXML>
            <emma:emma xmlns:emma="http://www.w3.org/2003/04/emma" version="1.0">
              <emma:interpretation id="{FAB85E88-0B2E-4537-91B2-1DD6E6ECD14F}" emma:medium="tactile" emma:mode="ink">
                <msink:context xmlns:msink="http://schemas.microsoft.com/ink/2010/main" type="inkWord" rotatedBoundingBox="6035,7142 7493,7120 7516,8683 6058,8705"/>
              </emma:interpretation>
              <emma:one-of disjunction-type="recognition" id="oneOf2">
                <emma:interpretation id="interp10" emma:lang="en-US" emma:confidence="1">
                  <emma:literal>5</emma:literal>
                </emma:interpretation>
                <emma:interpretation id="interp11" emma:lang="en-US" emma:confidence="0">
                  <emma:literal>s</emma:literal>
                </emma:interpretation>
                <emma:interpretation id="interp12" emma:lang="en-US" emma:confidence="0">
                  <emma:literal>S</emma:literal>
                </emma:interpretation>
                <emma:interpretation id="interp13" emma:lang="en-US" emma:confidence="0">
                  <emma:literal>g</emma:literal>
                </emma:interpretation>
                <emma:interpretation id="interp14" emma:lang="en-US" emma:confidence="0">
                  <emma:literal>b</emma:literal>
                </emma:interpretation>
              </emma:one-of>
            </emma:emma>
          </inkml:annotationXML>
          <inkml:trace contextRef="#ctx0" brushRef="#br0" timeOffset="7840.4484">4189-3791 15867,'26'26'5160,"-16"-9"0,-10-17-258,-10 6-3741,10-6-644,0 0-517,-20 26 0,0-18 0,0 2 0,-7-2 0,-5 2 0,-5-1 0,-7-1 0,-3-4 0,-3 0 0,-3 2 0,-2 2 0,-3 2 0,-3 2 0,2 4 0,1 1 0,1 5 0,4 4 0,1 1 0,5 7 0,1 2 0,5 3 0,1 5 0,7 1 0,1-1 0,5 1 0,1-5 0,8-5 0,2-5 0,8-8 0,2-5 0,6-17 0,-2 20 0,2-20 0,0 0 0,12 0 0,-12 0 0,34-8 0,-8-4 0,1-1 0,11-1 0,3 0 0,3 0 0,3 0 0,7 0 0,-1 2 0,4 3 0,3 1 0,3 8 0,0 0 0,-2 0 0,3 10 0,-3 7 0,-4 5 0,-1 4 0,-3 3 0,-4 5 0,-9 4 0,-5 5 0,-9 3 0,-12 7 0,-12 4 0,-6 8 0,-20 7 0,-13-3 0,-13 2 0,-9 0 0,-8-4 0,-6-5 0,-2-13 0,-8-13 0,-4-13 0,-2-9 0,-2-14 0,-6-4 0,-4-14 0,8-3 0,0-5 0,12 4 0,-2-21 0,24 19-4903,15-4-644,23 3 258,11-11-516</inkml:trace>
        </inkml:traceGroup>
        <inkml:traceGroup>
          <inkml:annotationXML>
            <emma:emma xmlns:emma="http://www.w3.org/2003/04/emma" version="1.0">
              <emma:interpretation id="{D4EF3777-87CB-477C-BE21-120BE69BABF1}" emma:medium="tactile" emma:mode="ink">
                <msink:context xmlns:msink="http://schemas.microsoft.com/ink/2010/main" type="inkWord" rotatedBoundingBox="11160,6636 15175,6577 15209,8836 11194,8895"/>
              </emma:interpretation>
              <emma:one-of disjunction-type="recognition" id="oneOf3">
                <emma:interpretation id="interp15" emma:lang="en-US" emma:confidence="0">
                  <emma:literal>Xh</emma:literal>
                </emma:interpretation>
                <emma:interpretation id="interp16" emma:lang="en-US" emma:confidence="0">
                  <emma:literal>X,</emma:literal>
                </emma:interpretation>
                <emma:interpretation id="interp17" emma:lang="en-US" emma:confidence="0">
                  <emma:literal>X"</emma:literal>
                </emma:interpretation>
                <emma:interpretation id="interp18" emma:lang="en-US" emma:confidence="0">
                  <emma:literal>x</emma:literal>
                </emma:interpretation>
                <emma:interpretation id="interp19" emma:lang="en-US" emma:confidence="0">
                  <emma:literal>xo</emma:literal>
                </emma:interpretation>
              </emma:one-of>
            </emma:emma>
          </inkml:annotationXML>
          <inkml:trace contextRef="#ctx0" brushRef="#br0" timeOffset="-1.51407E7">8684-4007 11868,'2'10'4515,"-2"-10"-258,-6 32 258,6 0-3225,-22-9-258,12 23-129,-19-5-129,3 17-258,-13 1 129,-1 16-258,-15 0 129,3 18-129,-11 2-129,2 8 129,-4-7-129,7 3 1,3-14-259,9-4 0,5-14 0,9-13 0,7-17 0,7-9 0,4-10 0,14-18 0,0 0 0,0 0 0,0 0 0,-14-14-1807,20-6-3095,6-7-387,12-13 129,5-15-645</inkml:trace>
          <inkml:trace contextRef="#ctx0" brushRef="#br0" timeOffset="-1.51412E7">7986-3862 8385,'0'0'4644,"0"0"0,0 0-387,0 0-516,-14 10-2580,14-10-129,0 0-258,0 0-387,0 0 0,14 27 0,-14-27 129,26 24-258,-26-24 129,39 34-129,-13-13 0,8 7 0,3 2-129,9 7 0,7 7 0,4 5 0,7 4 0,3 7-129,0 1 129,0 2 0,-3-3-129,-7-3 130,-10-8-130,-5-3 0,-11-13 0,-5-5 0,-8-8 0,-18-20 0,20 21 0,-20-21 0,0 0 0,0 0-259,0 0-1676,0 0-2838,-18-29-258,-4-7-129,0-7-258</inkml:trace>
          <inkml:trace contextRef="#ctx0" brushRef="#br0" timeOffset="78156.4703">10715-3499 7869,'0'0'4515,"0"0"0,0 0-258,0 0-645,0 0-2193,0 0-516,0 0 0,0 0-258,0 0-258,0 0 129,0 0-129,0 0 0,12 2-129,-12-2 0,44 0 0,-7-6 0,13-2 0,5-1-129,10 1-129,0-4 129,6 0 0,1 0-129,-5 0 0,-2 0 0,-4 1 129,-1 3-129,-3-2 0,-4 4 0,-3 0 0,-3 0 0,-3 2 0,-7 0 0,-3 0 0,-3 0 0,-5 0 0,-4 2 0,-2-2 0,-20 4 0,27-4 0,-27 4 0,20-2 0,-20 2 129,0 0-129,0 0 0,0 0 0,0 0 0,0 0 0,0 0 0,0 0 0,0 0 0,0 0 0,0 0 0,0 0 0,10 12 0,-10 14 129,0 11 0,-2 17 0,-8 17 1,0 20-130,0 18 0,0 19 0,-3 10 0,5 5 0,-2-7 0,4-5 0,0-15 0,6-13 0,-2-18 0,2-22 0,0-15 0,0-13 0,0-9 0,0-6 0,0-20 0,0 21 0,0-21 0,0 0 0,0 0 0,0 0 0,0 0-2710,0 0-2192,8-9-129,2-11-387,9 0 0</inkml:trace>
          <inkml:trace contextRef="#ctx0" brushRef="#br0" timeOffset="82615.7253">10152-4309 9546,'12'32'2709,"-12"-32"-2580,4 23 0,-4-23-3870,0 0-516</inkml:trace>
        </inkml:traceGroup>
        <inkml:traceGroup>
          <inkml:annotationXML>
            <emma:emma xmlns:emma="http://www.w3.org/2003/04/emma" version="1.0">
              <emma:interpretation id="{376198AA-2CA0-481C-8BD8-3B5252268106}" emma:medium="tactile" emma:mode="ink">
                <msink:context xmlns:msink="http://schemas.microsoft.com/ink/2010/main" type="inkWord" rotatedBoundingBox="18717,7170 19684,7156 19704,8526 18737,8541"/>
              </emma:interpretation>
              <emma:one-of disjunction-type="recognition" id="oneOf4">
                <emma:interpretation id="interp20" emma:lang="en-US" emma:confidence="1">
                  <emma:literal>8</emma:literal>
                </emma:interpretation>
                <emma:interpretation id="interp21" emma:lang="en-US" emma:confidence="0">
                  <emma:literal>g</emma:literal>
                </emma:interpretation>
                <emma:interpretation id="interp22" emma:lang="en-US" emma:confidence="0">
                  <emma:literal>q</emma:literal>
                </emma:interpretation>
                <emma:interpretation id="interp23" emma:lang="en-US" emma:confidence="0">
                  <emma:literal>go</emma:literal>
                </emma:interpretation>
                <emma:interpretation id="interp24" emma:lang="en-US" emma:confidence="0">
                  <emma:literal>•8</emma:literal>
                </emma:interpretation>
              </emma:one-of>
            </emma:emma>
          </inkml:annotationXML>
          <inkml:trace contextRef="#ctx0" brushRef="#br0" timeOffset="79539.5494">16368-3594 129,'22'-17'2838,"-22"-1"516,0 18 129,15-10-774,-15 10-387,0 0 129,12-22-387,-12 22-387,0 0-129,0 0-129,-4-25-129,4 25-387,-27-18-258,7 12-129,-14-6-258,-3 2 0,-11 0 0,-7 6-129,-10 0 0,-6 4 129,-9 2-129,1 12 0,-2 0 0,8 8 129,2-3-129,14 7-129,3-2 129,15 2-129,7-1 0,13 5 129,5-2-129,10 3 129,4 1 129,0 3-129,12-3 129,9 6-129,3-7 258,10 3-387,3-3 387,9 1-387,3-4 129,4-1 0,5-3 0,1 0 0,0-2 0,-3-3 0,-5 1 0,-2-2 0,-5 4 0,-5 1 0,-5 5-258,-6 0 258,-5 1-129,-3 5 0,-2-2 0,-4 1 0,-2 1 0,-2 1 0,-4-1 0,-6 2 0,0-3 0,0 1 0,-6 1 0,-6-1 130,-2-4-130,-6-3-130,-2 1 130,-3-6 0,-3-3 0,-4-3 0,-3-6 0,-1-4 0,-1-6 130,3 0-130,1-8 0,1-8-130,6-3 130,4-5 0,3-2 0,3-5 0,6-3 0,2-4-129,6 1 129,2-5 0,0-1 0,8-3 0,6-1 0,6-2 0,1-3 0,3 1 0,4-5 0,3 5 0,-1-2 0,4 1 0,-1 5 129,-1-1-129,-1 7-129,-3 1 129,-2 3-129,0 1 129,-1 1-129,-1 3 258,-4 2-258,-1 5 129,-1-3 0,-2 4 129,-2 1-129,-4 3 0,-2 2 0,-8 18 0,10-30-258,-10 9-129,0 21-774,-2-22-3096,2 22-645,-2-28 258,2 28-516</inkml:trace>
        </inkml:traceGroup>
        <inkml:traceGroup>
          <inkml:annotationXML>
            <emma:emma xmlns:emma="http://www.w3.org/2003/04/emma" version="1.0">
              <emma:interpretation id="{B9E0BCB1-89A5-471A-A87F-8C0A4204AA98}" emma:medium="tactile" emma:mode="ink">
                <msink:context xmlns:msink="http://schemas.microsoft.com/ink/2010/main" type="inkWord" rotatedBoundingBox="22990,6821 23913,6807 23928,7805 23005,7819"/>
              </emma:interpretation>
              <emma:one-of disjunction-type="recognition" id="oneOf5">
                <emma:interpretation id="interp25" emma:lang="en-US" emma:confidence="1">
                  <emma:literal>=</emma:literal>
                </emma:interpretation>
                <emma:interpretation id="interp26" emma:lang="en-US" emma:confidence="0">
                  <emma:literal>[</emma:literal>
                </emma:interpretation>
                <emma:interpretation id="interp27" emma:lang="en-US" emma:confidence="0">
                  <emma:literal>E</emma:literal>
                </emma:interpretation>
                <emma:interpretation id="interp28" emma:lang="en-US" emma:confidence="0">
                  <emma:literal>I</emma:literal>
                </emma:interpretation>
                <emma:interpretation id="interp29" emma:lang="en-US" emma:confidence="0">
                  <emma:literal>t</emma:literal>
                </emma:interpretation>
              </emma:one-of>
            </emma:emma>
          </inkml:annotationXML>
          <inkml:trace contextRef="#ctx0" brushRef="#br0" timeOffset="81388.6551">19755-3093 13803,'0'0'4644,"0"0"129,0 0-387,-19 0-3225,19 0-258,0 0-258,0 0 0,0 0-258,0 0-129,13-8 0,-13 8 0,36-16-129,-4 8 0,5-4 0,13 0 0,3-2 1,8 2-130,4 1 0,7 1 0,-1-2 0,2 2 0,-4 0 0,-4 6 0,-7-2 0,-9 4 0,-9 0 0,-11 0 0,-3 2 0,-26 0 0,22 0-1936,-22 0-2837,-10 0-387,-8-2 129,18 2-387</inkml:trace>
          <inkml:trace contextRef="#ctx0" brushRef="#br0" timeOffset="80296.5926">19815-4020 2838,'12'19'3999,"-12"-19"0,0 0-258,0 0-387,0 0-387,0 0-516,0 0-387,0 0-387,0 0-387,0 0-129,0 0-258,0 0-258,0 0-129,29 8-129,-11-8-129,14-4 0,1-4-129,11-2 1,5 1-130,6-3 0,1 0 0,3 0 0,-8 2 0,-1 2 0,-7 0 0,-9 2 0,-8 2 0,-9-1 0,-17 5-646,0 0-1160,0 0-2967,0 0-258,-2 23-129,-17-3-258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22:12:58.07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489FD8E-139D-4D3E-B0C2-D4071BD9D6E4}" emma:medium="tactile" emma:mode="ink">
          <msink:context xmlns:msink="http://schemas.microsoft.com/ink/2010/main" type="inkDrawing" rotatedBoundingBox="2566,13396 6719,13293 6722,13420 2570,13523" semanticType="underline" shapeName="Other">
            <msink:sourceLink direction="with" ref="{C88ECC59-5EFF-4CAA-A2E1-984BDB3ED8C0}"/>
          </msink:context>
        </emma:interpretation>
      </emma:emma>
    </inkml:annotationXML>
    <inkml:trace contextRef="#ctx0" brushRef="#br0">60 198 12384,'-32'4'4515,"0"-4"-129,32 0 129,0 0-3354,0 0-258,16-6-258,8-6-129,21 6-129,7-8 0,19 2-129,10-6-129,20 3 0,7-1 0,17 0 0,11 2-129,19 2 129,7 2 0,12 4 0,5 1 0,11 5 129,10 0-129,9 5 129,3 3-129,-5 4 129,-3-4-129,-7 0 0,-5-4 0,-12-4-129,-12 0 129,-16 0-129,-21-4 130,-17-4-130,-17 2 0,-16 2 0,-16-4 0,-15 4 0,-17 2 0,-13 0 0,-20 2 0,20-3 0,-20 3-388,0 0-1289,0 0-2967,0-22-387,0 22 0,-12-22-516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27T22:13:02.56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786DC27-11F5-472C-A3EC-549BEA2FF194}" emma:medium="tactile" emma:mode="ink">
          <msink:context xmlns:msink="http://schemas.microsoft.com/ink/2010/main" type="inkDrawing" rotatedBoundingBox="8225,13380 12439,13162 12448,13355 8235,13572" semanticType="underline" shapeName="Other">
            <msink:sourceLink direction="with" ref="{A08F285D-6531-44FB-8D04-5BC69E74B16E}"/>
          </msink:context>
        </emma:interpretation>
      </emma:emma>
    </inkml:annotationXML>
    <inkml:trace contextRef="#ctx0" brushRef="#br0">-8 389 8901,'0'0'3999,"0"0"129,-10-18 0,10 18-2193,14-11-387,-14 11-387,25-14-258,-25 14 0,50-14-258,-21 4 0,17 8-258,1-4-129,17 2 0,5 0-129,14 4 0,10-2 0,9 0-129,11-2 129,14 0 129,3-4-129,16 7 129,8-7 0,18 4 0,4-2-129,12 6 129,0 0 0,5 0-129,1 0 0,2-2 0,-2-2 0,-9-2 1,-9-2-130,-10-2 0,-12-4 0,-11 2 0,-17-3 0,-17 3 0,-20-4 0,-18 6 0,-14 0 0,-11 2 0,-13 2 0,-9 4 0,-4 0 0,-20 2 0,20-8 0,-20 8 0,0 0-646,-2-45-1805,2 45-2193,-6-38-387,6 21-129,-6-5-129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936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902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" y="114300"/>
            <a:ext cx="8915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4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ustomXml" Target="../ink/ink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13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8.emf"/><Relationship Id="rId12" Type="http://schemas.openxmlformats.org/officeDocument/2006/relationships/customXml" Target="../ink/ink11.xml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11" Type="http://schemas.openxmlformats.org/officeDocument/2006/relationships/image" Target="../media/image10.emf"/><Relationship Id="rId5" Type="http://schemas.openxmlformats.org/officeDocument/2006/relationships/image" Target="../media/image7.emf"/><Relationship Id="rId10" Type="http://schemas.openxmlformats.org/officeDocument/2006/relationships/customXml" Target="../ink/ink10.xml"/><Relationship Id="rId4" Type="http://schemas.openxmlformats.org/officeDocument/2006/relationships/customXml" Target="../ink/ink7.xml"/><Relationship Id="rId9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.xml"/><Relationship Id="rId13" Type="http://schemas.openxmlformats.org/officeDocument/2006/relationships/image" Target="../media/image15.emf"/><Relationship Id="rId3" Type="http://schemas.openxmlformats.org/officeDocument/2006/relationships/image" Target="../media/image6.emf"/><Relationship Id="rId7" Type="http://schemas.openxmlformats.org/officeDocument/2006/relationships/image" Target="../media/image8.emf"/><Relationship Id="rId12" Type="http://schemas.openxmlformats.org/officeDocument/2006/relationships/customXml" Target="../ink/ink17.xml"/><Relationship Id="rId17" Type="http://schemas.openxmlformats.org/officeDocument/2006/relationships/image" Target="../media/image17.emf"/><Relationship Id="rId2" Type="http://schemas.openxmlformats.org/officeDocument/2006/relationships/customXml" Target="../ink/ink12.xml"/><Relationship Id="rId16" Type="http://schemas.openxmlformats.org/officeDocument/2006/relationships/customXml" Target="../ink/ink1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.xml"/><Relationship Id="rId11" Type="http://schemas.openxmlformats.org/officeDocument/2006/relationships/image" Target="../media/image14.emf"/><Relationship Id="rId5" Type="http://schemas.openxmlformats.org/officeDocument/2006/relationships/image" Target="../media/image12.emf"/><Relationship Id="rId15" Type="http://schemas.openxmlformats.org/officeDocument/2006/relationships/image" Target="../media/image16.emf"/><Relationship Id="rId10" Type="http://schemas.openxmlformats.org/officeDocument/2006/relationships/customXml" Target="../ink/ink16.xml"/><Relationship Id="rId4" Type="http://schemas.openxmlformats.org/officeDocument/2006/relationships/customXml" Target="../ink/ink13.xml"/><Relationship Id="rId9" Type="http://schemas.openxmlformats.org/officeDocument/2006/relationships/image" Target="../media/image13.emf"/><Relationship Id="rId14" Type="http://schemas.openxmlformats.org/officeDocument/2006/relationships/customXml" Target="../ink/ink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24.xml"/><Relationship Id="rId3" Type="http://schemas.openxmlformats.org/officeDocument/2006/relationships/image" Target="../media/image19.emf"/><Relationship Id="rId7" Type="http://schemas.openxmlformats.org/officeDocument/2006/relationships/image" Target="../media/image21.emf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3.xml"/><Relationship Id="rId11" Type="http://schemas.openxmlformats.org/officeDocument/2006/relationships/image" Target="../media/image23.emf"/><Relationship Id="rId5" Type="http://schemas.openxmlformats.org/officeDocument/2006/relationships/image" Target="../media/image20.emf"/><Relationship Id="rId10" Type="http://schemas.openxmlformats.org/officeDocument/2006/relationships/customXml" Target="../ink/ink25.xml"/><Relationship Id="rId4" Type="http://schemas.openxmlformats.org/officeDocument/2006/relationships/customXml" Target="../ink/ink22.xml"/><Relationship Id="rId9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75331"/>
            <a:ext cx="4595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Default text (Verdana 24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pt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1485900"/>
            <a:ext cx="4835030" cy="33147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Default shape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Dark blue outline, 3 </a:t>
            </a:r>
            <a:r>
              <a:rPr lang="en-US" sz="2400" dirty="0" err="1" smtClean="0">
                <a:solidFill>
                  <a:schemeClr val="tx1"/>
                </a:solidFill>
              </a:rPr>
              <a:t>pt</a:t>
            </a:r>
            <a:r>
              <a:rPr lang="en-US" sz="2400" dirty="0" smtClean="0">
                <a:solidFill>
                  <a:schemeClr val="tx1"/>
                </a:solidFill>
              </a:rPr>
              <a:t> weight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Light blue fill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Black text, centered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Verdana 24 </a:t>
            </a:r>
            <a:r>
              <a:rPr lang="en-US" sz="2400" dirty="0" err="1" smtClean="0">
                <a:solidFill>
                  <a:schemeClr val="tx1"/>
                </a:solidFill>
              </a:rPr>
              <a:t>pt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15100" y="857250"/>
            <a:ext cx="2091830" cy="125730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Variation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15100" y="2514600"/>
            <a:ext cx="2091830" cy="1257300"/>
          </a:xfrm>
          <a:prstGeom prst="rect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Variation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15100" y="4171950"/>
            <a:ext cx="2091830" cy="125730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Variation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(not exhaustive)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4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" y="457200"/>
            <a:ext cx="7886700" cy="137160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Use the partial products method to solve this problem 39 x 45 = ______.</a:t>
            </a:r>
          </a:p>
        </p:txBody>
      </p:sp>
    </p:spTree>
    <p:extLst>
      <p:ext uri="{BB962C8B-B14F-4D97-AF65-F5344CB8AC3E}">
        <p14:creationId xmlns:p14="http://schemas.microsoft.com/office/powerpoint/2010/main" val="2524778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" y="457200"/>
            <a:ext cx="8115300" cy="1371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 this lesson you learned to </a:t>
            </a:r>
            <a:r>
              <a:rPr lang="en-US" sz="2400" smtClean="0">
                <a:solidFill>
                  <a:schemeClr val="tx1"/>
                </a:solidFill>
              </a:rPr>
              <a:t>solve two </a:t>
            </a:r>
            <a:r>
              <a:rPr lang="en-US" sz="2400" dirty="0" smtClean="0">
                <a:solidFill>
                  <a:schemeClr val="tx1"/>
                </a:solidFill>
              </a:rPr>
              <a:t>digit by two digit multiplication problems by using the partial products method.</a:t>
            </a:r>
          </a:p>
        </p:txBody>
      </p:sp>
    </p:spTree>
    <p:extLst>
      <p:ext uri="{BB962C8B-B14F-4D97-AF65-F5344CB8AC3E}">
        <p14:creationId xmlns:p14="http://schemas.microsoft.com/office/powerpoint/2010/main" val="281597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" y="457200"/>
            <a:ext cx="8115300" cy="1371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 this lesson you are going to learn to solve two digit by two digit multiplication problems by using the partial products method.</a:t>
            </a:r>
          </a:p>
        </p:txBody>
      </p:sp>
    </p:spTree>
    <p:extLst>
      <p:ext uri="{BB962C8B-B14F-4D97-AF65-F5344CB8AC3E}">
        <p14:creationId xmlns:p14="http://schemas.microsoft.com/office/powerpoint/2010/main" val="2307673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01169"/>
              </p:ext>
            </p:extLst>
          </p:nvPr>
        </p:nvGraphicFramePr>
        <p:xfrm>
          <a:off x="1485900" y="228600"/>
          <a:ext cx="59817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0850"/>
                <a:gridCol w="299085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Ones</a:t>
                      </a:r>
                      <a:endParaRPr lang="en-US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5304737" y="904669"/>
              <a:ext cx="648000" cy="20606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92857" y="893149"/>
                <a:ext cx="680040" cy="208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/>
              <p14:cNvContentPartPr/>
              <p14:nvPr/>
            </p14:nvContentPartPr>
            <p14:xfrm>
              <a:off x="2655497" y="1004749"/>
              <a:ext cx="360" cy="68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49017" y="998269"/>
                <a:ext cx="13320" cy="1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/>
              <p14:cNvContentPartPr/>
              <p14:nvPr/>
            </p14:nvContentPartPr>
            <p14:xfrm>
              <a:off x="2694983" y="919789"/>
              <a:ext cx="351360" cy="6264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75543" y="904309"/>
                <a:ext cx="391680" cy="66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7727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315927"/>
              </p:ext>
            </p:extLst>
          </p:nvPr>
        </p:nvGraphicFramePr>
        <p:xfrm>
          <a:off x="4591092" y="1911763"/>
          <a:ext cx="3062138" cy="1621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069"/>
                <a:gridCol w="1531069"/>
              </a:tblGrid>
              <a:tr h="5789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Ones</a:t>
                      </a:r>
                      <a:endParaRPr lang="en-US" dirty="0"/>
                    </a:p>
                  </a:txBody>
                  <a:tcPr/>
                </a:tc>
              </a:tr>
              <a:tr h="10421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006021"/>
              </p:ext>
            </p:extLst>
          </p:nvPr>
        </p:nvGraphicFramePr>
        <p:xfrm>
          <a:off x="10058400" y="2156929"/>
          <a:ext cx="17145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Ones</a:t>
                      </a:r>
                      <a:endParaRPr lang="en-US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308552"/>
              </p:ext>
            </p:extLst>
          </p:nvPr>
        </p:nvGraphicFramePr>
        <p:xfrm>
          <a:off x="114300" y="1943100"/>
          <a:ext cx="34290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Ones</a:t>
                      </a:r>
                      <a:endParaRPr lang="en-US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4030697" y="2487589"/>
              <a:ext cx="339840" cy="4694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1617" y="234709"/>
                <a:ext cx="6674760" cy="304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/>
              <p14:cNvContentPartPr/>
              <p14:nvPr/>
            </p14:nvContentPartPr>
            <p14:xfrm>
              <a:off x="666383" y="80629"/>
              <a:ext cx="7943760" cy="31924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5503" y="61549"/>
                <a:ext cx="7984440" cy="322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18751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683375"/>
              </p:ext>
            </p:extLst>
          </p:nvPr>
        </p:nvGraphicFramePr>
        <p:xfrm>
          <a:off x="4591092" y="1911763"/>
          <a:ext cx="3062138" cy="1621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069"/>
                <a:gridCol w="1531069"/>
              </a:tblGrid>
              <a:tr h="5789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Ones</a:t>
                      </a:r>
                      <a:endParaRPr lang="en-US" dirty="0"/>
                    </a:p>
                  </a:txBody>
                  <a:tcPr/>
                </a:tc>
              </a:tr>
              <a:tr h="10421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089455"/>
              </p:ext>
            </p:extLst>
          </p:nvPr>
        </p:nvGraphicFramePr>
        <p:xfrm>
          <a:off x="10058400" y="2156929"/>
          <a:ext cx="17145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Ones</a:t>
                      </a:r>
                      <a:endParaRPr lang="en-US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998976"/>
              </p:ext>
            </p:extLst>
          </p:nvPr>
        </p:nvGraphicFramePr>
        <p:xfrm>
          <a:off x="114300" y="1943100"/>
          <a:ext cx="34290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Ones</a:t>
                      </a:r>
                      <a:endParaRPr lang="en-US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666383" y="2622949"/>
              <a:ext cx="443160" cy="6501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5503" y="2602429"/>
                <a:ext cx="485280" cy="68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1138343" y="80629"/>
              <a:ext cx="7471800" cy="3096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17463" y="61551"/>
                <a:ext cx="7512480" cy="31363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7" name="Ink 16"/>
              <p14:cNvContentPartPr/>
              <p14:nvPr/>
            </p14:nvContentPartPr>
            <p14:xfrm>
              <a:off x="926663" y="4795909"/>
              <a:ext cx="1487160" cy="7200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08303" y="4787269"/>
                <a:ext cx="1526400" cy="9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5" name="Ink 24"/>
              <p14:cNvContentPartPr/>
              <p14:nvPr/>
            </p14:nvContentPartPr>
            <p14:xfrm>
              <a:off x="2970383" y="4739029"/>
              <a:ext cx="1506600" cy="14148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54543" y="4730749"/>
                <a:ext cx="1543320" cy="1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6" name="Ink 35"/>
              <p14:cNvContentPartPr/>
              <p14:nvPr/>
            </p14:nvContentPartPr>
            <p14:xfrm>
              <a:off x="1039703" y="3686029"/>
              <a:ext cx="4908960" cy="1055880"/>
            </p14:xfrm>
          </p:contentPart>
        </mc:Choice>
        <mc:Fallback xmlns="">
          <p:pic>
            <p:nvPicPr>
              <p:cNvPr id="36" name="Ink 3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21703" y="3667675"/>
                <a:ext cx="4947840" cy="10918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7" name="Ink 36"/>
              <p14:cNvContentPartPr/>
              <p14:nvPr/>
            </p14:nvContentPartPr>
            <p14:xfrm>
              <a:off x="5145863" y="3674509"/>
              <a:ext cx="2954520" cy="120060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26423" y="3655069"/>
                <a:ext cx="2991240" cy="124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434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669192"/>
              </p:ext>
            </p:extLst>
          </p:nvPr>
        </p:nvGraphicFramePr>
        <p:xfrm>
          <a:off x="4591092" y="1911763"/>
          <a:ext cx="3062138" cy="1621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069"/>
                <a:gridCol w="1531069"/>
              </a:tblGrid>
              <a:tr h="5789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Ones</a:t>
                      </a:r>
                      <a:endParaRPr lang="en-US" dirty="0"/>
                    </a:p>
                  </a:txBody>
                  <a:tcPr/>
                </a:tc>
              </a:tr>
              <a:tr h="10421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50483"/>
              </p:ext>
            </p:extLst>
          </p:nvPr>
        </p:nvGraphicFramePr>
        <p:xfrm>
          <a:off x="10058400" y="2156929"/>
          <a:ext cx="17145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Ones</a:t>
                      </a:r>
                      <a:endParaRPr lang="en-US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232432"/>
              </p:ext>
            </p:extLst>
          </p:nvPr>
        </p:nvGraphicFramePr>
        <p:xfrm>
          <a:off x="114300" y="1943100"/>
          <a:ext cx="34290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Ones</a:t>
                      </a:r>
                      <a:endParaRPr lang="en-US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666383" y="2622949"/>
              <a:ext cx="443160" cy="6501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5503" y="2602429"/>
                <a:ext cx="485280" cy="68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1138343" y="80629"/>
              <a:ext cx="5948640" cy="3096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17463" y="61551"/>
                <a:ext cx="5985720" cy="31363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7" name="Ink 16"/>
              <p14:cNvContentPartPr/>
              <p14:nvPr/>
            </p14:nvContentPartPr>
            <p14:xfrm>
              <a:off x="926663" y="4795909"/>
              <a:ext cx="1487160" cy="7200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08303" y="4787269"/>
                <a:ext cx="1526400" cy="9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7" name="Ink 36"/>
              <p14:cNvContentPartPr/>
              <p14:nvPr/>
            </p14:nvContentPartPr>
            <p14:xfrm>
              <a:off x="7207223" y="3674509"/>
              <a:ext cx="269640" cy="41184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187783" y="3655069"/>
                <a:ext cx="308880" cy="45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" name="Ink 4"/>
              <p14:cNvContentPartPr/>
              <p14:nvPr/>
            </p14:nvContentPartPr>
            <p14:xfrm>
              <a:off x="7831463" y="2653909"/>
              <a:ext cx="170280" cy="1836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817423" y="2641669"/>
                <a:ext cx="197280" cy="20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" name="Ink 13"/>
              <p14:cNvContentPartPr/>
              <p14:nvPr/>
            </p14:nvContentPartPr>
            <p14:xfrm>
              <a:off x="1039703" y="3686029"/>
              <a:ext cx="4908960" cy="119556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21702" y="3667669"/>
                <a:ext cx="4947843" cy="122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0" name="Ink 29"/>
              <p14:cNvContentPartPr/>
              <p14:nvPr/>
            </p14:nvContentPartPr>
            <p14:xfrm>
              <a:off x="11423543" y="5255989"/>
              <a:ext cx="360" cy="36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411663" y="5244109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4" name="Ink 33"/>
              <p14:cNvContentPartPr/>
              <p14:nvPr/>
            </p14:nvContentPartPr>
            <p14:xfrm>
              <a:off x="1049423" y="4278949"/>
              <a:ext cx="7050960" cy="123120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32863" y="4262389"/>
                <a:ext cx="7084800" cy="126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2555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" y="457200"/>
            <a:ext cx="7886700" cy="137160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Use the partial products method to solve this problem 39 x 45 = ______.</a:t>
            </a:r>
          </a:p>
        </p:txBody>
      </p:sp>
    </p:spTree>
    <p:extLst>
      <p:ext uri="{BB962C8B-B14F-4D97-AF65-F5344CB8AC3E}">
        <p14:creationId xmlns:p14="http://schemas.microsoft.com/office/powerpoint/2010/main" val="1572844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710165"/>
              </p:ext>
            </p:extLst>
          </p:nvPr>
        </p:nvGraphicFramePr>
        <p:xfrm>
          <a:off x="228600" y="2514600"/>
          <a:ext cx="34290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Ones</a:t>
                      </a:r>
                      <a:endParaRPr lang="en-US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71500" y="457200"/>
            <a:ext cx="7886700" cy="137160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Use the partial products method to solve this problem 39 x 45 = ______.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780516"/>
              </p:ext>
            </p:extLst>
          </p:nvPr>
        </p:nvGraphicFramePr>
        <p:xfrm>
          <a:off x="4343400" y="2514600"/>
          <a:ext cx="34290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Ones</a:t>
                      </a:r>
                      <a:endParaRPr lang="en-US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694103" y="3152509"/>
              <a:ext cx="8300880" cy="9388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5383" y="3132349"/>
                <a:ext cx="8340480" cy="97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7764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630778"/>
              </p:ext>
            </p:extLst>
          </p:nvPr>
        </p:nvGraphicFramePr>
        <p:xfrm>
          <a:off x="228600" y="2514600"/>
          <a:ext cx="34290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Ones</a:t>
                      </a:r>
                      <a:endParaRPr lang="en-US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71500" y="457200"/>
            <a:ext cx="7886700" cy="137160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Use the partial products method to solve this problem 39 x 45 = ______.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052829"/>
              </p:ext>
            </p:extLst>
          </p:nvPr>
        </p:nvGraphicFramePr>
        <p:xfrm>
          <a:off x="4343400" y="2514600"/>
          <a:ext cx="34290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Ones</a:t>
                      </a:r>
                      <a:endParaRPr lang="en-US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8138903" y="3984469"/>
              <a:ext cx="856080" cy="1069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19103" y="3968269"/>
                <a:ext cx="896760" cy="14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694103" y="3152509"/>
              <a:ext cx="7335360" cy="19238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5383" y="3132349"/>
                <a:ext cx="7374600" cy="196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4" name="Ink 43"/>
              <p14:cNvContentPartPr/>
              <p14:nvPr/>
            </p14:nvContentPartPr>
            <p14:xfrm>
              <a:off x="5171783" y="5050429"/>
              <a:ext cx="1131120" cy="36720"/>
            </p14:xfrm>
          </p:contentPart>
        </mc:Choice>
        <mc:Fallback xmlns="">
          <p:pic>
            <p:nvPicPr>
              <p:cNvPr id="44" name="Ink 4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54863" y="5041069"/>
                <a:ext cx="1168560" cy="6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6" name="Ink 45"/>
              <p14:cNvContentPartPr/>
              <p14:nvPr/>
            </p14:nvContentPartPr>
            <p14:xfrm>
              <a:off x="3630263" y="5051509"/>
              <a:ext cx="930960" cy="50760"/>
            </p14:xfrm>
          </p:contentPart>
        </mc:Choice>
        <mc:Fallback xmlns="">
          <p:pic>
            <p:nvPicPr>
              <p:cNvPr id="46" name="Ink 4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13343" y="5042509"/>
                <a:ext cx="966960" cy="7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7" name="Ink 46"/>
              <p14:cNvContentPartPr/>
              <p14:nvPr/>
            </p14:nvContentPartPr>
            <p14:xfrm>
              <a:off x="6691703" y="6600589"/>
              <a:ext cx="360" cy="360"/>
            </p14:xfrm>
          </p:contentPart>
        </mc:Choice>
        <mc:Fallback xmlns="">
          <p:pic>
            <p:nvPicPr>
              <p:cNvPr id="47" name="Ink 4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679823" y="6588709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4490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earn Zillion">
      <a:dk1>
        <a:sysClr val="windowText" lastClr="000000"/>
      </a:dk1>
      <a:lt1>
        <a:sysClr val="window" lastClr="FFFFFF"/>
      </a:lt1>
      <a:dk2>
        <a:srgbClr val="7F7F7F"/>
      </a:dk2>
      <a:lt2>
        <a:srgbClr val="BFBFBF"/>
      </a:lt2>
      <a:accent1>
        <a:srgbClr val="0078AE"/>
      </a:accent1>
      <a:accent2>
        <a:srgbClr val="00BCE4"/>
      </a:accent2>
      <a:accent3>
        <a:srgbClr val="E86D1F"/>
      </a:accent3>
      <a:accent4>
        <a:srgbClr val="FFD200"/>
      </a:accent4>
      <a:accent5>
        <a:srgbClr val="5E9732"/>
      </a:accent5>
      <a:accent6>
        <a:srgbClr val="8DC63F"/>
      </a:accent6>
      <a:hlink>
        <a:srgbClr val="000000"/>
      </a:hlink>
      <a:folHlink>
        <a:srgbClr val="000000"/>
      </a:folHlink>
    </a:clrScheme>
    <a:fontScheme name="Learn Zill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38100"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</TotalTime>
  <Words>159</Words>
  <Application>Microsoft Office PowerPoint</Application>
  <PresentationFormat>On-screen Show (16:10)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TM2-1</dc:creator>
  <cp:lastModifiedBy>Lori Jacobs</cp:lastModifiedBy>
  <cp:revision>29</cp:revision>
  <dcterms:created xsi:type="dcterms:W3CDTF">2011-06-12T17:04:43Z</dcterms:created>
  <dcterms:modified xsi:type="dcterms:W3CDTF">2014-09-09T18:12:37Z</dcterms:modified>
</cp:coreProperties>
</file>